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7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jfaWi10nBHhs58auLxrWwW0QK8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76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3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4ff405db5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e4ff405db5_0_5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4ff405db5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e4ff405db5_0_6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4ff405db5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e4ff405db5_0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4ff405db5_0_2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e4ff405db5_0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4ff405db5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e4ff405db5_0_4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4ff405db5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e4ff405db5_0_5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4ff405db5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e4ff405db5_0_5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4ff405db5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e4ff405db5_0_5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4ff405db5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e4ff405db5_0_5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4ff405db5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e4ff405db5_0_5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568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50"/>
          <p:cNvSpPr/>
          <p:nvPr/>
        </p:nvSpPr>
        <p:spPr>
          <a:xfrm>
            <a:off x="8301789" y="-866274"/>
            <a:ext cx="4066673" cy="4066673"/>
          </a:xfrm>
          <a:prstGeom prst="arc">
            <a:avLst>
              <a:gd fmla="val 1409913" name="adj1"/>
              <a:gd fmla="val 12880072" name="adj2"/>
            </a:avLst>
          </a:prstGeom>
          <a:noFill/>
          <a:ln cap="flat" cmpd="sng" w="19050">
            <a:solidFill>
              <a:schemeClr val="lt1">
                <a:alpha val="1176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Images &amp; Contents">
  <p:cSld name="38_Images &amp; Conten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1"/>
          <p:cNvSpPr/>
          <p:nvPr/>
        </p:nvSpPr>
        <p:spPr>
          <a:xfrm>
            <a:off x="2" y="0"/>
            <a:ext cx="6980222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1"/>
          <p:cNvSpPr/>
          <p:nvPr>
            <p:ph idx="2" type="pic"/>
          </p:nvPr>
        </p:nvSpPr>
        <p:spPr>
          <a:xfrm>
            <a:off x="438914" y="446342"/>
            <a:ext cx="6785752" cy="596531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Images &amp; Contents">
  <p:cSld name="22_Images &amp; Conten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2"/>
          <p:cNvSpPr/>
          <p:nvPr>
            <p:ph idx="2" type="pic"/>
          </p:nvPr>
        </p:nvSpPr>
        <p:spPr>
          <a:xfrm>
            <a:off x="5104465" y="844530"/>
            <a:ext cx="6265900" cy="51689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s slide layout">
  <p:cSld name="2_Contents slide layout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3"/>
          <p:cNvSpPr txBox="1"/>
          <p:nvPr>
            <p:ph idx="1" type="body"/>
          </p:nvPr>
        </p:nvSpPr>
        <p:spPr>
          <a:xfrm>
            <a:off x="1" y="339509"/>
            <a:ext cx="12192000" cy="792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_Images &amp; Contents Layout">
  <p:cSld name="57_Images &amp; Contents Layou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4"/>
          <p:cNvSpPr/>
          <p:nvPr/>
        </p:nvSpPr>
        <p:spPr>
          <a:xfrm>
            <a:off x="0" y="863125"/>
            <a:ext cx="7036904" cy="513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4"/>
          <p:cNvSpPr/>
          <p:nvPr>
            <p:ph idx="2" type="pic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4"/>
          <p:cNvSpPr/>
          <p:nvPr>
            <p:ph idx="3" type="pic"/>
          </p:nvPr>
        </p:nvSpPr>
        <p:spPr>
          <a:xfrm>
            <a:off x="238056" y="412403"/>
            <a:ext cx="4125224" cy="60331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ontents slide layout">
  <p:cSld name="7_Contents slide layout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5"/>
          <p:cNvSpPr/>
          <p:nvPr>
            <p:ph idx="2" type="pic"/>
          </p:nvPr>
        </p:nvSpPr>
        <p:spPr>
          <a:xfrm>
            <a:off x="7266709" y="529965"/>
            <a:ext cx="4925290" cy="57980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65"/>
          <p:cNvSpPr/>
          <p:nvPr>
            <p:ph idx="3" type="pic"/>
          </p:nvPr>
        </p:nvSpPr>
        <p:spPr>
          <a:xfrm>
            <a:off x="4525108" y="2105085"/>
            <a:ext cx="4925290" cy="26478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ontents slide layout">
  <p:cSld name="6_Contents slide layout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6"/>
          <p:cNvSpPr/>
          <p:nvPr>
            <p:ph idx="2" type="pic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ntents slide layout">
  <p:cSld name="4_Contents slide layou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7"/>
          <p:cNvSpPr/>
          <p:nvPr>
            <p:ph idx="2" type="pic"/>
          </p:nvPr>
        </p:nvSpPr>
        <p:spPr>
          <a:xfrm>
            <a:off x="5847486" y="342900"/>
            <a:ext cx="5926499" cy="617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tyle slide layout">
  <p:cSld name="5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8FAFD">
                  <a:alpha val="0"/>
                </a:srgbClr>
              </a:gs>
              <a:gs pos="29000">
                <a:srgbClr val="F8FAFD">
                  <a:alpha val="0"/>
                </a:srgbClr>
              </a:gs>
              <a:gs pos="66000">
                <a:srgbClr val="87ADDB">
                  <a:alpha val="57647"/>
                </a:srgbClr>
              </a:gs>
              <a:gs pos="80000">
                <a:srgbClr val="87ADDB">
                  <a:alpha val="60784"/>
                </a:srgbClr>
              </a:gs>
              <a:gs pos="100000">
                <a:srgbClr val="87ADDB">
                  <a:alpha val="60784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ntents slide layout">
  <p:cSld name="5_Contents slide layou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yle slide layout">
  <p:cSld name="2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2"/>
          <p:cNvSpPr/>
          <p:nvPr/>
        </p:nvSpPr>
        <p:spPr>
          <a:xfrm flipH="1">
            <a:off x="3994321" y="809154"/>
            <a:ext cx="4427783" cy="5323880"/>
          </a:xfrm>
          <a:custGeom>
            <a:rect b="b" l="l" r="r" t="t"/>
            <a:pathLst>
              <a:path extrusionOk="0" h="962025" w="800100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yle slide layout">
  <p:cSld name="1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3"/>
          <p:cNvSpPr txBox="1"/>
          <p:nvPr>
            <p:ph idx="1" type="body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 sets layout">
  <p:cSld name="1_Icon sets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4"/>
          <p:cNvSpPr txBox="1"/>
          <p:nvPr>
            <p:ph idx="1" type="body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74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74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74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74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74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74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74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Slide layout">
  <p:cSld name="Section Break Slide layou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4ff405db5_0_395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s slide layout">
  <p:cSld name="3_Contents slide layout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5"/>
          <p:cNvSpPr/>
          <p:nvPr>
            <p:ph idx="2" type="pic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55"/>
          <p:cNvSpPr/>
          <p:nvPr>
            <p:ph idx="3" type="pic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6"/>
          <p:cNvSpPr txBox="1"/>
          <p:nvPr>
            <p:ph idx="1" type="body"/>
          </p:nvPr>
        </p:nvSpPr>
        <p:spPr>
          <a:xfrm>
            <a:off x="1" y="339509"/>
            <a:ext cx="12192000" cy="792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56"/>
          <p:cNvSpPr/>
          <p:nvPr/>
        </p:nvSpPr>
        <p:spPr>
          <a:xfrm>
            <a:off x="323530" y="6357257"/>
            <a:ext cx="11868470" cy="3396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6"/>
          <p:cNvSpPr/>
          <p:nvPr/>
        </p:nvSpPr>
        <p:spPr>
          <a:xfrm>
            <a:off x="323530" y="6349287"/>
            <a:ext cx="565116" cy="347603"/>
          </a:xfrm>
          <a:custGeom>
            <a:rect b="b" l="l" r="r" t="t"/>
            <a:pathLst>
              <a:path extrusionOk="0" h="3128874" w="5086770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yle slide layout">
  <p:cSld name="4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Images &amp; Contents Layout">
  <p:cSld name="28_Images &amp; Contents Layou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/>
          <p:nvPr/>
        </p:nvSpPr>
        <p:spPr>
          <a:xfrm>
            <a:off x="5836726" y="1955549"/>
            <a:ext cx="6355274" cy="1473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8"/>
          <p:cNvSpPr/>
          <p:nvPr>
            <p:ph idx="2" type="pic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58"/>
          <p:cNvSpPr/>
          <p:nvPr>
            <p:ph idx="3" type="pic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8"/>
          <p:cNvSpPr/>
          <p:nvPr>
            <p:ph idx="4" type="pic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9"/>
          <p:cNvSpPr/>
          <p:nvPr/>
        </p:nvSpPr>
        <p:spPr>
          <a:xfrm>
            <a:off x="0" y="161317"/>
            <a:ext cx="11191164" cy="1026038"/>
          </a:xfrm>
          <a:custGeom>
            <a:rect b="b" l="l" r="r" t="t"/>
            <a:pathLst>
              <a:path extrusionOk="0" h="1026038" w="11191164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9"/>
          <p:cNvSpPr txBox="1"/>
          <p:nvPr>
            <p:ph idx="1" type="body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9"/>
          <p:cNvSpPr/>
          <p:nvPr/>
        </p:nvSpPr>
        <p:spPr>
          <a:xfrm>
            <a:off x="0" y="161317"/>
            <a:ext cx="1668083" cy="1026038"/>
          </a:xfrm>
          <a:custGeom>
            <a:rect b="b" l="l" r="r" t="t"/>
            <a:pathLst>
              <a:path extrusionOk="0" h="3128874" w="5086770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9"/>
          <p:cNvSpPr/>
          <p:nvPr/>
        </p:nvSpPr>
        <p:spPr>
          <a:xfrm>
            <a:off x="11288971" y="161317"/>
            <a:ext cx="903029" cy="1026038"/>
          </a:xfrm>
          <a:custGeom>
            <a:rect b="b" l="l" r="r" t="t"/>
            <a:pathLst>
              <a:path extrusionOk="0" h="1026038" w="903029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tyle slide layout">
  <p:cSld name="3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568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0"/>
          <p:cNvSpPr/>
          <p:nvPr/>
        </p:nvSpPr>
        <p:spPr>
          <a:xfrm>
            <a:off x="8301789" y="-866274"/>
            <a:ext cx="4066673" cy="4066673"/>
          </a:xfrm>
          <a:prstGeom prst="arc">
            <a:avLst>
              <a:gd fmla="val 1409913" name="adj1"/>
              <a:gd fmla="val 12880072" name="adj2"/>
            </a:avLst>
          </a:prstGeom>
          <a:noFill/>
          <a:ln cap="flat" cmpd="sng" w="19050">
            <a:solidFill>
              <a:schemeClr val="lt1">
                <a:alpha val="1176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21" Type="http://schemas.openxmlformats.org/officeDocument/2006/relationships/theme" Target="../theme/theme4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6" Type="http://schemas.openxmlformats.org/officeDocument/2006/relationships/slideLayout" Target="../slideLayouts/slideLayout8.xml"/><Relationship Id="rId1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/>
          <p:nvPr/>
        </p:nvSpPr>
        <p:spPr>
          <a:xfrm>
            <a:off x="6581275" y="2048337"/>
            <a:ext cx="5610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</a:rPr>
              <a:t>Detección de Somnolencia en conductores 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"/>
          <p:cNvSpPr txBox="1"/>
          <p:nvPr/>
        </p:nvSpPr>
        <p:spPr>
          <a:xfrm>
            <a:off x="6500849" y="6314036"/>
            <a:ext cx="5610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</a:rPr>
              <a:t>Ortiz Morales Danitza</a:t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" name="Google Shape;79;p1"/>
          <p:cNvGrpSpPr/>
          <p:nvPr/>
        </p:nvGrpSpPr>
        <p:grpSpPr>
          <a:xfrm>
            <a:off x="361896" y="1483989"/>
            <a:ext cx="5407180" cy="3876769"/>
            <a:chOff x="2491486" y="2154095"/>
            <a:chExt cx="4802421" cy="3443177"/>
          </a:xfrm>
        </p:grpSpPr>
        <p:grpSp>
          <p:nvGrpSpPr>
            <p:cNvPr id="80" name="Google Shape;80;p1"/>
            <p:cNvGrpSpPr/>
            <p:nvPr/>
          </p:nvGrpSpPr>
          <p:grpSpPr>
            <a:xfrm rot="10800000">
              <a:off x="2736206" y="2565662"/>
              <a:ext cx="3591640" cy="768191"/>
              <a:chOff x="4298394" y="3045618"/>
              <a:chExt cx="3591640" cy="768191"/>
            </a:xfrm>
          </p:grpSpPr>
          <p:sp>
            <p:nvSpPr>
              <p:cNvPr id="81" name="Google Shape;81;p1"/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rect b="b" l="l" r="r" t="t"/>
                <a:pathLst>
                  <a:path extrusionOk="0" h="200025" w="34766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1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1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rect b="b" l="l" r="r" t="t"/>
                <a:pathLst>
                  <a:path extrusionOk="0" h="142875" w="2552700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rect b="b" l="l" r="r" t="t"/>
                <a:pathLst>
                  <a:path extrusionOk="0" h="104775" w="6762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rect b="b" l="l" r="r" t="t"/>
                <a:pathLst>
                  <a:path extrusionOk="0" h="485775" w="742950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rect b="b" l="l" r="r" t="t"/>
                <a:pathLst>
                  <a:path extrusionOk="0" h="428625" w="1009650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rect b="b" l="l" r="r" t="t"/>
                <a:pathLst>
                  <a:path extrusionOk="0" h="142875" w="107632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rect b="b" l="l" r="r" t="t"/>
                <a:pathLst>
                  <a:path extrusionOk="0" h="190500" w="59055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rect b="b" l="l" r="r" t="t"/>
                <a:pathLst>
                  <a:path extrusionOk="0" h="95250" w="3619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rect b="b" l="l" r="r" t="t"/>
                <a:pathLst>
                  <a:path extrusionOk="0" h="200025" w="8096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1" name="Google Shape;101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4" name="Google Shape;104;p1"/>
            <p:cNvGrpSpPr/>
            <p:nvPr/>
          </p:nvGrpSpPr>
          <p:grpSpPr>
            <a:xfrm rot="10800000">
              <a:off x="2851116" y="3792900"/>
              <a:ext cx="3591640" cy="768191"/>
              <a:chOff x="4298394" y="3045618"/>
              <a:chExt cx="3591640" cy="768191"/>
            </a:xfrm>
          </p:grpSpPr>
          <p:sp>
            <p:nvSpPr>
              <p:cNvPr id="105" name="Google Shape;105;p1"/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rect b="b" l="l" r="r" t="t"/>
                <a:pathLst>
                  <a:path extrusionOk="0" h="200025" w="34766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rect b="b" l="l" r="r" t="t"/>
                <a:pathLst>
                  <a:path extrusionOk="0" h="142875" w="2552700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rect b="b" l="l" r="r" t="t"/>
                <a:pathLst>
                  <a:path extrusionOk="0" h="104775" w="6762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rect b="b" l="l" r="r" t="t"/>
                <a:pathLst>
                  <a:path extrusionOk="0" h="485775" w="742950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rect b="b" l="l" r="r" t="t"/>
                <a:pathLst>
                  <a:path extrusionOk="0" h="428625" w="1009650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rect b="b" l="l" r="r" t="t"/>
                <a:pathLst>
                  <a:path extrusionOk="0" h="142875" w="107632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1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1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rect b="b" l="l" r="r" t="t"/>
                <a:pathLst>
                  <a:path extrusionOk="0" h="190500" w="59055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rect b="b" l="l" r="r" t="t"/>
                <a:pathLst>
                  <a:path extrusionOk="0" h="95250" w="3619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1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rect b="b" l="l" r="r" t="t"/>
                <a:pathLst>
                  <a:path extrusionOk="0" h="200025" w="8096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" name="Google Shape;125;p1"/>
            <p:cNvGrpSpPr/>
            <p:nvPr/>
          </p:nvGrpSpPr>
          <p:grpSpPr>
            <a:xfrm>
              <a:off x="3818399" y="2183374"/>
              <a:ext cx="2675401" cy="572223"/>
              <a:chOff x="4298394" y="3045618"/>
              <a:chExt cx="3591640" cy="768191"/>
            </a:xfrm>
          </p:grpSpPr>
          <p:sp>
            <p:nvSpPr>
              <p:cNvPr id="126" name="Google Shape;126;p1"/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rect b="b" l="l" r="r" t="t"/>
                <a:pathLst>
                  <a:path extrusionOk="0" h="200025" w="34766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rect b="b" l="l" r="r" t="t"/>
                <a:pathLst>
                  <a:path extrusionOk="0" h="142875" w="2552700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1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rect b="b" l="l" r="r" t="t"/>
                <a:pathLst>
                  <a:path extrusionOk="0" h="104775" w="6762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rect b="b" l="l" r="r" t="t"/>
                <a:pathLst>
                  <a:path extrusionOk="0" h="485775" w="742950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1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1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rect b="b" l="l" r="r" t="t"/>
                <a:pathLst>
                  <a:path extrusionOk="0" h="428625" w="1009650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1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1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rect b="b" l="l" r="r" t="t"/>
                <a:pathLst>
                  <a:path extrusionOk="0" h="142875" w="107632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rect b="b" l="l" r="r" t="t"/>
                <a:pathLst>
                  <a:path extrusionOk="0" h="190500" w="59055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1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rect b="b" l="l" r="r" t="t"/>
                <a:pathLst>
                  <a:path extrusionOk="0" h="95250" w="3619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1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1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rect b="b" l="l" r="r" t="t"/>
                <a:pathLst>
                  <a:path extrusionOk="0" h="200025" w="8096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1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" name="Google Shape;146;p1"/>
            <p:cNvGrpSpPr/>
            <p:nvPr/>
          </p:nvGrpSpPr>
          <p:grpSpPr>
            <a:xfrm>
              <a:off x="3267976" y="2332275"/>
              <a:ext cx="3501920" cy="1194157"/>
              <a:chOff x="7533182" y="1351307"/>
              <a:chExt cx="4265295" cy="1454468"/>
            </a:xfrm>
          </p:grpSpPr>
          <p:sp>
            <p:nvSpPr>
              <p:cNvPr id="147" name="Google Shape;147;p1"/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rect b="b" l="l" r="r" t="t"/>
                <a:pathLst>
                  <a:path extrusionOk="0" h="762000" w="35814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"/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rect b="b" l="l" r="r" t="t"/>
                <a:pathLst>
                  <a:path extrusionOk="0" h="742950" w="35623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1"/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rect b="b" l="l" r="r" t="t"/>
                <a:pathLst>
                  <a:path extrusionOk="0" h="771525" w="35528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"/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rect b="b" l="l" r="r" t="t"/>
                <a:pathLst>
                  <a:path extrusionOk="0" h="752475" w="35337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"/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rect b="b" l="l" r="r" t="t"/>
                <a:pathLst>
                  <a:path extrusionOk="0" h="1152525" w="4210050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"/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rect b="b" l="l" r="r" t="t"/>
                <a:pathLst>
                  <a:path extrusionOk="0" h="1133475" w="420052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" name="Google Shape;153;p1"/>
            <p:cNvGrpSpPr/>
            <p:nvPr/>
          </p:nvGrpSpPr>
          <p:grpSpPr>
            <a:xfrm>
              <a:off x="4048905" y="5006583"/>
              <a:ext cx="2675401" cy="572223"/>
              <a:chOff x="4298394" y="3045618"/>
              <a:chExt cx="3591640" cy="768191"/>
            </a:xfrm>
          </p:grpSpPr>
          <p:sp>
            <p:nvSpPr>
              <p:cNvPr id="154" name="Google Shape;154;p1"/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rect b="b" l="l" r="r" t="t"/>
                <a:pathLst>
                  <a:path extrusionOk="0" h="200025" w="34766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1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rect b="b" l="l" r="r" t="t"/>
                <a:pathLst>
                  <a:path extrusionOk="0" h="142875" w="2552700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1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rect b="b" l="l" r="r" t="t"/>
                <a:pathLst>
                  <a:path extrusionOk="0" h="104775" w="6762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rect b="b" l="l" r="r" t="t"/>
                <a:pathLst>
                  <a:path extrusionOk="0" h="485775" w="742950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1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rect b="b" l="l" r="r" t="t"/>
                <a:pathLst>
                  <a:path extrusionOk="0" h="428625" w="1009650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rect b="b" l="l" r="r" t="t"/>
                <a:pathLst>
                  <a:path extrusionOk="0" h="142875" w="107632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rect b="b" l="l" r="r" t="t"/>
                <a:pathLst>
                  <a:path extrusionOk="0" h="190500" w="59055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rect b="b" l="l" r="r" t="t"/>
                <a:pathLst>
                  <a:path extrusionOk="0" h="95250" w="3619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rect b="b" l="l" r="r" t="t"/>
                <a:pathLst>
                  <a:path extrusionOk="0" h="200025" w="8096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1"/>
            <p:cNvGrpSpPr/>
            <p:nvPr/>
          </p:nvGrpSpPr>
          <p:grpSpPr>
            <a:xfrm>
              <a:off x="4373595" y="2154095"/>
              <a:ext cx="2920313" cy="3443177"/>
              <a:chOff x="5269706" y="2450306"/>
              <a:chExt cx="1654493" cy="1950720"/>
            </a:xfrm>
          </p:grpSpPr>
          <p:sp>
            <p:nvSpPr>
              <p:cNvPr id="175" name="Google Shape;175;p1"/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"/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"/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"/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rect b="b" l="l" r="r" t="t"/>
                <a:pathLst>
                  <a:path extrusionOk="0" h="114300" w="123825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"/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"/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"/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"/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"/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"/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rect b="b" l="l" r="r" t="t"/>
                <a:pathLst>
                  <a:path extrusionOk="0" h="47625" w="57150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"/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"/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rect b="b" l="l" r="r" t="t"/>
                <a:pathLst>
                  <a:path extrusionOk="0" h="38100" w="47625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"/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rect b="b" l="l" r="r" t="t"/>
                <a:pathLst>
                  <a:path extrusionOk="0" h="38100" w="28575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"/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"/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"/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"/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"/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"/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"/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rect b="b" l="l" r="r" t="t"/>
                <a:pathLst>
                  <a:path extrusionOk="0" h="85725" w="76200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1"/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rect b="b" l="l" r="r" t="t"/>
                <a:pathLst>
                  <a:path extrusionOk="0" h="57150" w="66675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1"/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"/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"/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rect b="b" l="l" r="r" t="t"/>
                <a:pathLst>
                  <a:path extrusionOk="0" h="85725" w="57150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"/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"/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"/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"/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"/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1"/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"/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"/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"/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1"/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1"/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"/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"/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"/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"/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"/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rect b="b" l="l" r="r" t="t"/>
                <a:pathLst>
                  <a:path extrusionOk="0" h="85725" w="76200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"/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"/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"/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"/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1"/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1"/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"/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"/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"/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rect b="b" l="l" r="r" t="t"/>
                <a:pathLst>
                  <a:path extrusionOk="0" h="95250" w="7620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"/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"/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rect b="b" l="l" r="r" t="t"/>
                <a:pathLst>
                  <a:path extrusionOk="0" h="28575" w="38100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"/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"/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rect b="b" l="l" r="r" t="t"/>
                <a:pathLst>
                  <a:path extrusionOk="0" h="85725" w="76200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"/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1"/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"/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"/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rect b="b" l="l" r="r" t="t"/>
                <a:pathLst>
                  <a:path extrusionOk="0" h="133350" w="161925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"/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"/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"/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rect b="b" l="l" r="r" t="t"/>
                <a:pathLst>
                  <a:path extrusionOk="0" h="114300" w="9525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"/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"/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"/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"/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"/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"/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"/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rect b="b" l="l" r="r" t="t"/>
                <a:pathLst>
                  <a:path extrusionOk="0" h="95250" w="85725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"/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"/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"/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rect b="b" l="l" r="r" t="t"/>
                <a:pathLst>
                  <a:path extrusionOk="0" h="85725" w="95250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"/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"/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"/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"/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"/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"/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"/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"/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"/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"/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"/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"/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rect b="b" l="l" r="r" t="t"/>
                <a:pathLst>
                  <a:path extrusionOk="0" h="114300" w="180975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"/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"/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rect b="b" l="l" r="r" t="t"/>
                <a:pathLst>
                  <a:path extrusionOk="0" h="57150" w="66675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"/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"/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"/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"/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"/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1"/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"/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"/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"/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"/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"/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1"/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"/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"/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"/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1"/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"/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1"/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"/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1"/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1"/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1"/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1"/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1"/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rect b="b" l="l" r="r" t="t"/>
                <a:pathLst>
                  <a:path extrusionOk="0" h="38100" w="47625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1"/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1"/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rect b="b" l="l" r="r" t="t"/>
                <a:pathLst>
                  <a:path extrusionOk="0" h="123825" w="14287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1"/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1"/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1"/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"/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rect b="b" l="l" r="r" t="t"/>
                <a:pathLst>
                  <a:path extrusionOk="0" h="190500" w="17145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"/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rect b="b" l="l" r="r" t="t"/>
                <a:pathLst>
                  <a:path extrusionOk="0" h="57150" w="66675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1"/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rect b="b" l="l" r="r" t="t"/>
                <a:pathLst>
                  <a:path extrusionOk="0" h="76200" w="66675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1"/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"/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rect b="b" l="l" r="r" t="t"/>
                <a:pathLst>
                  <a:path extrusionOk="0" h="38100" w="47625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"/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1"/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rect b="b" l="l" r="r" t="t"/>
                <a:pathLst>
                  <a:path extrusionOk="0" h="38100" w="47625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1"/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1"/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1"/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1"/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1"/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1"/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1"/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rect b="b" l="l" r="r" t="t"/>
                <a:pathLst>
                  <a:path extrusionOk="0" h="1857375" w="12477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4ff405db5_0_578"/>
          <p:cNvSpPr txBox="1"/>
          <p:nvPr/>
        </p:nvSpPr>
        <p:spPr>
          <a:xfrm>
            <a:off x="1001975" y="629325"/>
            <a:ext cx="967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F3F3F"/>
                </a:solidFill>
              </a:rPr>
              <a:t>4.EMITIR ALARMA</a:t>
            </a:r>
            <a:endParaRPr/>
          </a:p>
        </p:txBody>
      </p:sp>
      <p:sp>
        <p:nvSpPr>
          <p:cNvPr id="448" name="Google Shape;448;ge4ff405db5_0_578"/>
          <p:cNvSpPr/>
          <p:nvPr/>
        </p:nvSpPr>
        <p:spPr>
          <a:xfrm>
            <a:off x="1242625" y="1466725"/>
            <a:ext cx="4773300" cy="83100"/>
          </a:xfrm>
          <a:prstGeom prst="rect">
            <a:avLst/>
          </a:prstGeom>
          <a:solidFill>
            <a:srgbClr val="2853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ge4ff405db5_0_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00" y="5068200"/>
            <a:ext cx="2263737" cy="144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e4ff405db5_0_578"/>
          <p:cNvPicPr preferRelativeResize="0"/>
          <p:nvPr/>
        </p:nvPicPr>
        <p:blipFill rotWithShape="1">
          <a:blip r:embed="rId4">
            <a:alphaModFix/>
          </a:blip>
          <a:srcRect b="0" l="9328" r="59872" t="66606"/>
          <a:stretch/>
        </p:blipFill>
        <p:spPr>
          <a:xfrm>
            <a:off x="4113587" y="2237925"/>
            <a:ext cx="2902600" cy="19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e4ff405db5_0_5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950" y="4370749"/>
            <a:ext cx="526275" cy="5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e4ff405db5_0_578"/>
          <p:cNvSpPr/>
          <p:nvPr/>
        </p:nvSpPr>
        <p:spPr>
          <a:xfrm>
            <a:off x="3868200" y="1824325"/>
            <a:ext cx="3393377" cy="4293000"/>
          </a:xfrm>
          <a:custGeom>
            <a:rect b="b" l="l" r="r" t="t"/>
            <a:pathLst>
              <a:path extrusionOk="0" h="3240000" w="1872208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rgbClr val="476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e4ff405db5_0_578"/>
          <p:cNvSpPr txBox="1"/>
          <p:nvPr/>
        </p:nvSpPr>
        <p:spPr>
          <a:xfrm>
            <a:off x="4301588" y="4897025"/>
            <a:ext cx="25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DORMIDO - SOMNOLIENTO</a:t>
            </a:r>
            <a:endParaRPr/>
          </a:p>
        </p:txBody>
      </p:sp>
      <p:sp>
        <p:nvSpPr>
          <p:cNvPr id="454" name="Google Shape;454;ge4ff405db5_0_578"/>
          <p:cNvSpPr txBox="1"/>
          <p:nvPr/>
        </p:nvSpPr>
        <p:spPr>
          <a:xfrm>
            <a:off x="4391525" y="4496825"/>
            <a:ext cx="13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 - MAR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4ff405db5_0_613"/>
          <p:cNvSpPr txBox="1"/>
          <p:nvPr/>
        </p:nvSpPr>
        <p:spPr>
          <a:xfrm>
            <a:off x="1001975" y="629325"/>
            <a:ext cx="4773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F3F3F"/>
                </a:solidFill>
              </a:rPr>
              <a:t>POSICIÓN</a:t>
            </a:r>
            <a:r>
              <a:rPr lang="en-US" sz="4400">
                <a:solidFill>
                  <a:srgbClr val="3F3F3F"/>
                </a:solidFill>
              </a:rPr>
              <a:t> DE LA </a:t>
            </a:r>
            <a:r>
              <a:rPr lang="en-US" sz="4400">
                <a:solidFill>
                  <a:srgbClr val="3F3F3F"/>
                </a:solidFill>
              </a:rPr>
              <a:t>CÁMARA</a:t>
            </a:r>
            <a:endParaRPr/>
          </a:p>
        </p:txBody>
      </p:sp>
      <p:sp>
        <p:nvSpPr>
          <p:cNvPr id="460" name="Google Shape;460;ge4ff405db5_0_613"/>
          <p:cNvSpPr/>
          <p:nvPr/>
        </p:nvSpPr>
        <p:spPr>
          <a:xfrm>
            <a:off x="1182325" y="2139575"/>
            <a:ext cx="4773300" cy="83100"/>
          </a:xfrm>
          <a:prstGeom prst="rect">
            <a:avLst/>
          </a:prstGeom>
          <a:solidFill>
            <a:srgbClr val="2853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ge4ff405db5_0_613"/>
          <p:cNvPicPr preferRelativeResize="0"/>
          <p:nvPr/>
        </p:nvPicPr>
        <p:blipFill rotWithShape="1">
          <a:blip r:embed="rId3">
            <a:alphaModFix/>
          </a:blip>
          <a:srcRect b="20364" l="49093" r="32018" t="32991"/>
          <a:stretch/>
        </p:blipFill>
        <p:spPr>
          <a:xfrm>
            <a:off x="821375" y="2222675"/>
            <a:ext cx="4773300" cy="43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e4ff405db5_0_6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0425" y="227750"/>
            <a:ext cx="6106025" cy="62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2"/>
          <p:cNvSpPr txBox="1"/>
          <p:nvPr/>
        </p:nvSpPr>
        <p:spPr>
          <a:xfrm>
            <a:off x="4018546" y="2649825"/>
            <a:ext cx="43314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>
                <a:solidFill>
                  <a:srgbClr val="427EC6"/>
                </a:solidFill>
              </a:rPr>
              <a:t>GRACIAS</a:t>
            </a:r>
            <a:endParaRPr sz="5867">
              <a:solidFill>
                <a:srgbClr val="427EC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4ff405db5_0_404"/>
          <p:cNvSpPr txBox="1"/>
          <p:nvPr/>
        </p:nvSpPr>
        <p:spPr>
          <a:xfrm>
            <a:off x="938366" y="452673"/>
            <a:ext cx="4158600" cy="25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262626"/>
                </a:solidFill>
              </a:rPr>
              <a:t>Problemática</a:t>
            </a:r>
            <a:endParaRPr/>
          </a:p>
        </p:txBody>
      </p:sp>
      <p:sp>
        <p:nvSpPr>
          <p:cNvPr id="307" name="Google Shape;307;ge4ff405db5_0_404"/>
          <p:cNvSpPr txBox="1"/>
          <p:nvPr/>
        </p:nvSpPr>
        <p:spPr>
          <a:xfrm>
            <a:off x="6861951" y="3717950"/>
            <a:ext cx="4888800" cy="26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de las causas que ocasiona más accidentes carreteros en Bolivia son los clínicamente denominados “sueños blancos”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6.800 accidentes reportados en carreteras durante 2020, más de 4.000 casos, casi un 83%, son atribuidos a esta problemática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existe ninguna normativa o sistema en el país que regule o controle de alguna manera el sueño y la fatiga laboral de los conductores.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e4ff405db5_0_404"/>
          <p:cNvSpPr/>
          <p:nvPr>
            <p:ph idx="4" type="pic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e4ff405db5_0_404"/>
          <p:cNvSpPr/>
          <p:nvPr>
            <p:ph idx="3" type="pic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e4ff405db5_0_404"/>
          <p:cNvSpPr/>
          <p:nvPr>
            <p:ph idx="2" type="pic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ge4ff405db5_0_404"/>
          <p:cNvPicPr preferRelativeResize="0"/>
          <p:nvPr/>
        </p:nvPicPr>
        <p:blipFill rotWithShape="1">
          <a:blip r:embed="rId3">
            <a:alphaModFix/>
          </a:blip>
          <a:srcRect b="0" l="0" r="0" t="17108"/>
          <a:stretch/>
        </p:blipFill>
        <p:spPr>
          <a:xfrm>
            <a:off x="652725" y="3594450"/>
            <a:ext cx="5184000" cy="26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e4ff405db5_0_404"/>
          <p:cNvSpPr/>
          <p:nvPr/>
        </p:nvSpPr>
        <p:spPr>
          <a:xfrm>
            <a:off x="747725" y="3671900"/>
            <a:ext cx="1590900" cy="20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e4ff405db5_0_404"/>
          <p:cNvSpPr txBox="1"/>
          <p:nvPr/>
        </p:nvSpPr>
        <p:spPr>
          <a:xfrm>
            <a:off x="747725" y="3594450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ACCIDENTES 2018 - 2020 </a:t>
            </a:r>
            <a:endParaRPr sz="800"/>
          </a:p>
        </p:txBody>
      </p:sp>
      <p:pic>
        <p:nvPicPr>
          <p:cNvPr id="314" name="Google Shape;314;ge4ff405db5_0_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775" y="650125"/>
            <a:ext cx="5443050" cy="2591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ge4ff405db5_0_404"/>
          <p:cNvGrpSpPr/>
          <p:nvPr/>
        </p:nvGrpSpPr>
        <p:grpSpPr>
          <a:xfrm>
            <a:off x="68396" y="2"/>
            <a:ext cx="3501807" cy="1194118"/>
            <a:chOff x="7533182" y="1351307"/>
            <a:chExt cx="4265295" cy="1454468"/>
          </a:xfrm>
        </p:grpSpPr>
        <p:sp>
          <p:nvSpPr>
            <p:cNvPr id="316" name="Google Shape;316;ge4ff405db5_0_404"/>
            <p:cNvSpPr/>
            <p:nvPr/>
          </p:nvSpPr>
          <p:spPr>
            <a:xfrm>
              <a:off x="8179930" y="1579907"/>
              <a:ext cx="3581400" cy="762000"/>
            </a:xfrm>
            <a:custGeom>
              <a:rect b="b" l="l" r="r" t="t"/>
              <a:pathLst>
                <a:path extrusionOk="0" h="762000" w="3581400">
                  <a:moveTo>
                    <a:pt x="37624" y="761524"/>
                  </a:moveTo>
                  <a:cubicBezTo>
                    <a:pt x="20479" y="761524"/>
                    <a:pt x="7144" y="748189"/>
                    <a:pt x="7144" y="731044"/>
                  </a:cubicBezTo>
                  <a:cubicBezTo>
                    <a:pt x="7144" y="713899"/>
                    <a:pt x="20479" y="700564"/>
                    <a:pt x="37624" y="700564"/>
                  </a:cubicBezTo>
                  <a:cubicBezTo>
                    <a:pt x="49054" y="700564"/>
                    <a:pt x="58579" y="706279"/>
                    <a:pt x="64294" y="715804"/>
                  </a:cubicBezTo>
                  <a:lnTo>
                    <a:pt x="1177766" y="715804"/>
                  </a:lnTo>
                  <a:lnTo>
                    <a:pt x="1060609" y="597694"/>
                  </a:lnTo>
                  <a:lnTo>
                    <a:pt x="376714" y="597694"/>
                  </a:lnTo>
                  <a:cubicBezTo>
                    <a:pt x="370999" y="607219"/>
                    <a:pt x="361474" y="612934"/>
                    <a:pt x="350044" y="612934"/>
                  </a:cubicBezTo>
                  <a:cubicBezTo>
                    <a:pt x="332899" y="612934"/>
                    <a:pt x="319564" y="599599"/>
                    <a:pt x="319564" y="582454"/>
                  </a:cubicBezTo>
                  <a:cubicBezTo>
                    <a:pt x="319564" y="565309"/>
                    <a:pt x="332899" y="551974"/>
                    <a:pt x="350044" y="551974"/>
                  </a:cubicBezTo>
                  <a:cubicBezTo>
                    <a:pt x="361474" y="551974"/>
                    <a:pt x="370999" y="557689"/>
                    <a:pt x="376714" y="567214"/>
                  </a:cubicBezTo>
                  <a:lnTo>
                    <a:pt x="804386" y="567214"/>
                  </a:lnTo>
                  <a:lnTo>
                    <a:pt x="755809" y="518636"/>
                  </a:lnTo>
                  <a:lnTo>
                    <a:pt x="469106" y="518636"/>
                  </a:lnTo>
                  <a:cubicBezTo>
                    <a:pt x="463391" y="528161"/>
                    <a:pt x="453866" y="533876"/>
                    <a:pt x="442436" y="533876"/>
                  </a:cubicBezTo>
                  <a:cubicBezTo>
                    <a:pt x="425291" y="533876"/>
                    <a:pt x="411956" y="520541"/>
                    <a:pt x="411956" y="503396"/>
                  </a:cubicBezTo>
                  <a:cubicBezTo>
                    <a:pt x="411956" y="486251"/>
                    <a:pt x="425291" y="472916"/>
                    <a:pt x="442436" y="472916"/>
                  </a:cubicBezTo>
                  <a:cubicBezTo>
                    <a:pt x="453866" y="472916"/>
                    <a:pt x="463391" y="478631"/>
                    <a:pt x="469106" y="488156"/>
                  </a:cubicBezTo>
                  <a:lnTo>
                    <a:pt x="768191" y="488156"/>
                  </a:lnTo>
                  <a:lnTo>
                    <a:pt x="846296" y="566261"/>
                  </a:lnTo>
                  <a:lnTo>
                    <a:pt x="1072039" y="566261"/>
                  </a:lnTo>
                  <a:lnTo>
                    <a:pt x="1219676" y="713899"/>
                  </a:lnTo>
                  <a:lnTo>
                    <a:pt x="1376839" y="713899"/>
                  </a:lnTo>
                  <a:lnTo>
                    <a:pt x="1540669" y="550069"/>
                  </a:lnTo>
                  <a:lnTo>
                    <a:pt x="2015014" y="550069"/>
                  </a:lnTo>
                  <a:lnTo>
                    <a:pt x="2253139" y="311944"/>
                  </a:lnTo>
                  <a:lnTo>
                    <a:pt x="2012156" y="311944"/>
                  </a:lnTo>
                  <a:lnTo>
                    <a:pt x="1900714" y="426244"/>
                  </a:lnTo>
                  <a:lnTo>
                    <a:pt x="1742599" y="426244"/>
                  </a:lnTo>
                  <a:cubicBezTo>
                    <a:pt x="1736884" y="435769"/>
                    <a:pt x="1727359" y="441484"/>
                    <a:pt x="1715929" y="441484"/>
                  </a:cubicBezTo>
                  <a:cubicBezTo>
                    <a:pt x="1698784" y="441484"/>
                    <a:pt x="1685449" y="428149"/>
                    <a:pt x="1685449" y="411004"/>
                  </a:cubicBezTo>
                  <a:cubicBezTo>
                    <a:pt x="1685449" y="393859"/>
                    <a:pt x="1698784" y="380524"/>
                    <a:pt x="1715929" y="380524"/>
                  </a:cubicBezTo>
                  <a:cubicBezTo>
                    <a:pt x="1727359" y="380524"/>
                    <a:pt x="1736884" y="386239"/>
                    <a:pt x="1742599" y="395764"/>
                  </a:cubicBezTo>
                  <a:lnTo>
                    <a:pt x="1888331" y="395764"/>
                  </a:lnTo>
                  <a:lnTo>
                    <a:pt x="1970246" y="313849"/>
                  </a:lnTo>
                  <a:lnTo>
                    <a:pt x="1623536" y="313849"/>
                  </a:lnTo>
                  <a:lnTo>
                    <a:pt x="1400651" y="536734"/>
                  </a:lnTo>
                  <a:cubicBezTo>
                    <a:pt x="1403509" y="547211"/>
                    <a:pt x="1400651" y="558641"/>
                    <a:pt x="1393031" y="566261"/>
                  </a:cubicBezTo>
                  <a:cubicBezTo>
                    <a:pt x="1387316" y="571976"/>
                    <a:pt x="1379696" y="574834"/>
                    <a:pt x="1371124" y="574834"/>
                  </a:cubicBezTo>
                  <a:cubicBezTo>
                    <a:pt x="1362551" y="574834"/>
                    <a:pt x="1354931" y="571976"/>
                    <a:pt x="1349216" y="566261"/>
                  </a:cubicBezTo>
                  <a:cubicBezTo>
                    <a:pt x="1343501" y="560546"/>
                    <a:pt x="1340644" y="552926"/>
                    <a:pt x="1340644" y="544354"/>
                  </a:cubicBezTo>
                  <a:cubicBezTo>
                    <a:pt x="1340644" y="535781"/>
                    <a:pt x="1343501" y="528161"/>
                    <a:pt x="1349216" y="522446"/>
                  </a:cubicBezTo>
                  <a:cubicBezTo>
                    <a:pt x="1354931" y="516731"/>
                    <a:pt x="1362551" y="513874"/>
                    <a:pt x="1371124" y="513874"/>
                  </a:cubicBezTo>
                  <a:cubicBezTo>
                    <a:pt x="1373981" y="513874"/>
                    <a:pt x="1376839" y="513874"/>
                    <a:pt x="1379696" y="514826"/>
                  </a:cubicBezTo>
                  <a:lnTo>
                    <a:pt x="1439704" y="454819"/>
                  </a:lnTo>
                  <a:lnTo>
                    <a:pt x="1025366" y="454819"/>
                  </a:lnTo>
                  <a:lnTo>
                    <a:pt x="988219" y="417671"/>
                  </a:lnTo>
                  <a:cubicBezTo>
                    <a:pt x="985361" y="418624"/>
                    <a:pt x="982504" y="418624"/>
                    <a:pt x="979646" y="418624"/>
                  </a:cubicBezTo>
                  <a:cubicBezTo>
                    <a:pt x="971074" y="418624"/>
                    <a:pt x="963454" y="415766"/>
                    <a:pt x="957739" y="410051"/>
                  </a:cubicBezTo>
                  <a:cubicBezTo>
                    <a:pt x="952024" y="404336"/>
                    <a:pt x="949166" y="396716"/>
                    <a:pt x="949166" y="388144"/>
                  </a:cubicBezTo>
                  <a:cubicBezTo>
                    <a:pt x="949166" y="379571"/>
                    <a:pt x="952024" y="371951"/>
                    <a:pt x="957739" y="366236"/>
                  </a:cubicBezTo>
                  <a:cubicBezTo>
                    <a:pt x="963454" y="360521"/>
                    <a:pt x="971074" y="357664"/>
                    <a:pt x="979646" y="357664"/>
                  </a:cubicBezTo>
                  <a:cubicBezTo>
                    <a:pt x="988219" y="357664"/>
                    <a:pt x="995839" y="360521"/>
                    <a:pt x="1001554" y="366236"/>
                  </a:cubicBezTo>
                  <a:cubicBezTo>
                    <a:pt x="1009174" y="373856"/>
                    <a:pt x="1012031" y="385286"/>
                    <a:pt x="1009174" y="395764"/>
                  </a:cubicBezTo>
                  <a:lnTo>
                    <a:pt x="1037749" y="424339"/>
                  </a:lnTo>
                  <a:lnTo>
                    <a:pt x="1470184" y="424339"/>
                  </a:lnTo>
                  <a:lnTo>
                    <a:pt x="1611154" y="283369"/>
                  </a:lnTo>
                  <a:lnTo>
                    <a:pt x="2285524" y="283369"/>
                  </a:lnTo>
                  <a:lnTo>
                    <a:pt x="2289334" y="279559"/>
                  </a:lnTo>
                  <a:lnTo>
                    <a:pt x="2294096" y="283369"/>
                  </a:lnTo>
                  <a:lnTo>
                    <a:pt x="2574131" y="283369"/>
                  </a:lnTo>
                  <a:lnTo>
                    <a:pt x="2774156" y="83344"/>
                  </a:lnTo>
                  <a:lnTo>
                    <a:pt x="2961799" y="83344"/>
                  </a:lnTo>
                  <a:lnTo>
                    <a:pt x="3022759" y="22384"/>
                  </a:lnTo>
                  <a:lnTo>
                    <a:pt x="3525679" y="22384"/>
                  </a:lnTo>
                  <a:cubicBezTo>
                    <a:pt x="3531394" y="12859"/>
                    <a:pt x="3540919" y="7144"/>
                    <a:pt x="3552349" y="7144"/>
                  </a:cubicBezTo>
                  <a:cubicBezTo>
                    <a:pt x="3569494" y="7144"/>
                    <a:pt x="3582829" y="20479"/>
                    <a:pt x="3582829" y="37624"/>
                  </a:cubicBezTo>
                  <a:cubicBezTo>
                    <a:pt x="3582829" y="54769"/>
                    <a:pt x="3569494" y="68104"/>
                    <a:pt x="3552349" y="68104"/>
                  </a:cubicBezTo>
                  <a:cubicBezTo>
                    <a:pt x="3540919" y="68104"/>
                    <a:pt x="3531394" y="62389"/>
                    <a:pt x="3525679" y="52864"/>
                  </a:cubicBezTo>
                  <a:lnTo>
                    <a:pt x="3036094" y="52864"/>
                  </a:lnTo>
                  <a:lnTo>
                    <a:pt x="2975134" y="113824"/>
                  </a:lnTo>
                  <a:lnTo>
                    <a:pt x="2787491" y="113824"/>
                  </a:lnTo>
                  <a:lnTo>
                    <a:pt x="2588419" y="312896"/>
                  </a:lnTo>
                  <a:lnTo>
                    <a:pt x="2299811" y="312896"/>
                  </a:lnTo>
                  <a:lnTo>
                    <a:pt x="2206466" y="406241"/>
                  </a:lnTo>
                  <a:lnTo>
                    <a:pt x="2329339" y="406241"/>
                  </a:lnTo>
                  <a:lnTo>
                    <a:pt x="2387441" y="464344"/>
                  </a:lnTo>
                  <a:cubicBezTo>
                    <a:pt x="2390299" y="463391"/>
                    <a:pt x="2393156" y="463391"/>
                    <a:pt x="2396014" y="463391"/>
                  </a:cubicBezTo>
                  <a:cubicBezTo>
                    <a:pt x="2404586" y="463391"/>
                    <a:pt x="2412206" y="466249"/>
                    <a:pt x="2417921" y="471964"/>
                  </a:cubicBezTo>
                  <a:cubicBezTo>
                    <a:pt x="2423636" y="477679"/>
                    <a:pt x="2426494" y="485299"/>
                    <a:pt x="2426494" y="493871"/>
                  </a:cubicBezTo>
                  <a:cubicBezTo>
                    <a:pt x="2426494" y="502444"/>
                    <a:pt x="2423636" y="510064"/>
                    <a:pt x="2417921" y="515779"/>
                  </a:cubicBezTo>
                  <a:cubicBezTo>
                    <a:pt x="2412206" y="521494"/>
                    <a:pt x="2404586" y="524351"/>
                    <a:pt x="2396014" y="524351"/>
                  </a:cubicBezTo>
                  <a:cubicBezTo>
                    <a:pt x="2387441" y="524351"/>
                    <a:pt x="2379821" y="521494"/>
                    <a:pt x="2374106" y="515779"/>
                  </a:cubicBezTo>
                  <a:cubicBezTo>
                    <a:pt x="2366486" y="508159"/>
                    <a:pt x="2363629" y="496729"/>
                    <a:pt x="2366486" y="486251"/>
                  </a:cubicBezTo>
                  <a:lnTo>
                    <a:pt x="2317909" y="437674"/>
                  </a:lnTo>
                  <a:lnTo>
                    <a:pt x="2176939" y="437674"/>
                  </a:lnTo>
                  <a:lnTo>
                    <a:pt x="2032159" y="582454"/>
                  </a:lnTo>
                  <a:lnTo>
                    <a:pt x="1557814" y="582454"/>
                  </a:lnTo>
                  <a:lnTo>
                    <a:pt x="1393984" y="746284"/>
                  </a:lnTo>
                  <a:lnTo>
                    <a:pt x="64294" y="746284"/>
                  </a:lnTo>
                  <a:cubicBezTo>
                    <a:pt x="59531" y="754856"/>
                    <a:pt x="49054" y="761524"/>
                    <a:pt x="37624" y="7615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e4ff405db5_0_404"/>
            <p:cNvSpPr/>
            <p:nvPr/>
          </p:nvSpPr>
          <p:spPr>
            <a:xfrm>
              <a:off x="8190407" y="1590385"/>
              <a:ext cx="3562350" cy="742950"/>
            </a:xfrm>
            <a:custGeom>
              <a:rect b="b" l="l" r="r" t="t"/>
              <a:pathLst>
                <a:path extrusionOk="0" h="742950" w="3562350">
                  <a:moveTo>
                    <a:pt x="2567464" y="282416"/>
                  </a:moveTo>
                  <a:lnTo>
                    <a:pt x="2279809" y="282416"/>
                  </a:lnTo>
                  <a:lnTo>
                    <a:pt x="2278856" y="281464"/>
                  </a:lnTo>
                  <a:lnTo>
                    <a:pt x="2277904" y="282416"/>
                  </a:lnTo>
                  <a:lnTo>
                    <a:pt x="1603534" y="282416"/>
                  </a:lnTo>
                  <a:lnTo>
                    <a:pt x="1461611" y="424339"/>
                  </a:lnTo>
                  <a:lnTo>
                    <a:pt x="1021556" y="424339"/>
                  </a:lnTo>
                  <a:lnTo>
                    <a:pt x="986314" y="389096"/>
                  </a:lnTo>
                  <a:cubicBezTo>
                    <a:pt x="991076" y="381476"/>
                    <a:pt x="990124" y="370999"/>
                    <a:pt x="982504" y="363379"/>
                  </a:cubicBezTo>
                  <a:cubicBezTo>
                    <a:pt x="973931" y="354806"/>
                    <a:pt x="960596" y="354806"/>
                    <a:pt x="952024" y="363379"/>
                  </a:cubicBezTo>
                  <a:cubicBezTo>
                    <a:pt x="943451" y="371951"/>
                    <a:pt x="943451" y="385286"/>
                    <a:pt x="952024" y="392906"/>
                  </a:cubicBezTo>
                  <a:cubicBezTo>
                    <a:pt x="958691" y="399574"/>
                    <a:pt x="969169" y="400526"/>
                    <a:pt x="977741" y="396716"/>
                  </a:cubicBezTo>
                  <a:lnTo>
                    <a:pt x="1016794" y="435769"/>
                  </a:lnTo>
                  <a:lnTo>
                    <a:pt x="1450181" y="435769"/>
                  </a:lnTo>
                  <a:lnTo>
                    <a:pt x="1370171" y="515779"/>
                  </a:lnTo>
                  <a:cubicBezTo>
                    <a:pt x="1362551" y="511016"/>
                    <a:pt x="1352074" y="511969"/>
                    <a:pt x="1344454" y="519589"/>
                  </a:cubicBezTo>
                  <a:cubicBezTo>
                    <a:pt x="1335881" y="528161"/>
                    <a:pt x="1335881" y="541496"/>
                    <a:pt x="1344454" y="549116"/>
                  </a:cubicBezTo>
                  <a:cubicBezTo>
                    <a:pt x="1353026" y="557689"/>
                    <a:pt x="1366361" y="557689"/>
                    <a:pt x="1373981" y="549116"/>
                  </a:cubicBezTo>
                  <a:cubicBezTo>
                    <a:pt x="1380649" y="542449"/>
                    <a:pt x="1381601" y="531971"/>
                    <a:pt x="1377791" y="523399"/>
                  </a:cubicBezTo>
                  <a:lnTo>
                    <a:pt x="1608296" y="292894"/>
                  </a:lnTo>
                  <a:lnTo>
                    <a:pt x="1982629" y="292894"/>
                  </a:lnTo>
                  <a:lnTo>
                    <a:pt x="1881664" y="393859"/>
                  </a:lnTo>
                  <a:lnTo>
                    <a:pt x="1726406" y="393859"/>
                  </a:lnTo>
                  <a:cubicBezTo>
                    <a:pt x="1723549" y="385286"/>
                    <a:pt x="1715929" y="378619"/>
                    <a:pt x="1706404" y="378619"/>
                  </a:cubicBezTo>
                  <a:cubicBezTo>
                    <a:pt x="1694974" y="378619"/>
                    <a:pt x="1685449" y="388144"/>
                    <a:pt x="1685449" y="399574"/>
                  </a:cubicBezTo>
                  <a:cubicBezTo>
                    <a:pt x="1685449" y="411004"/>
                    <a:pt x="1694974" y="420529"/>
                    <a:pt x="1706404" y="420529"/>
                  </a:cubicBezTo>
                  <a:cubicBezTo>
                    <a:pt x="1715929" y="420529"/>
                    <a:pt x="1724501" y="413861"/>
                    <a:pt x="1726406" y="405289"/>
                  </a:cubicBezTo>
                  <a:lnTo>
                    <a:pt x="1886426" y="405289"/>
                  </a:lnTo>
                  <a:lnTo>
                    <a:pt x="1998821" y="292894"/>
                  </a:lnTo>
                  <a:lnTo>
                    <a:pt x="2267426" y="292894"/>
                  </a:lnTo>
                  <a:lnTo>
                    <a:pt x="2010251" y="550069"/>
                  </a:lnTo>
                  <a:lnTo>
                    <a:pt x="1535906" y="550069"/>
                  </a:lnTo>
                  <a:lnTo>
                    <a:pt x="1372076" y="713899"/>
                  </a:lnTo>
                  <a:lnTo>
                    <a:pt x="1207294" y="713899"/>
                  </a:lnTo>
                  <a:lnTo>
                    <a:pt x="1059656" y="566261"/>
                  </a:lnTo>
                  <a:lnTo>
                    <a:pt x="833914" y="566261"/>
                  </a:lnTo>
                  <a:lnTo>
                    <a:pt x="833914" y="566261"/>
                  </a:lnTo>
                  <a:lnTo>
                    <a:pt x="755809" y="488156"/>
                  </a:lnTo>
                  <a:lnTo>
                    <a:pt x="453866" y="488156"/>
                  </a:lnTo>
                  <a:cubicBezTo>
                    <a:pt x="451009" y="479584"/>
                    <a:pt x="443389" y="472916"/>
                    <a:pt x="433864" y="472916"/>
                  </a:cubicBezTo>
                  <a:cubicBezTo>
                    <a:pt x="422434" y="472916"/>
                    <a:pt x="412909" y="482441"/>
                    <a:pt x="412909" y="493871"/>
                  </a:cubicBezTo>
                  <a:cubicBezTo>
                    <a:pt x="412909" y="505301"/>
                    <a:pt x="422434" y="514826"/>
                    <a:pt x="433864" y="514826"/>
                  </a:cubicBezTo>
                  <a:cubicBezTo>
                    <a:pt x="443389" y="514826"/>
                    <a:pt x="451961" y="508159"/>
                    <a:pt x="453866" y="499586"/>
                  </a:cubicBezTo>
                  <a:lnTo>
                    <a:pt x="750094" y="499586"/>
                  </a:lnTo>
                  <a:lnTo>
                    <a:pt x="817721" y="567214"/>
                  </a:lnTo>
                  <a:lnTo>
                    <a:pt x="360521" y="567214"/>
                  </a:lnTo>
                  <a:cubicBezTo>
                    <a:pt x="357664" y="558641"/>
                    <a:pt x="350044" y="551974"/>
                    <a:pt x="340519" y="551974"/>
                  </a:cubicBezTo>
                  <a:cubicBezTo>
                    <a:pt x="329089" y="551974"/>
                    <a:pt x="319564" y="561499"/>
                    <a:pt x="319564" y="572929"/>
                  </a:cubicBezTo>
                  <a:cubicBezTo>
                    <a:pt x="319564" y="584359"/>
                    <a:pt x="329089" y="593884"/>
                    <a:pt x="340519" y="593884"/>
                  </a:cubicBezTo>
                  <a:cubicBezTo>
                    <a:pt x="350044" y="593884"/>
                    <a:pt x="358616" y="587216"/>
                    <a:pt x="360521" y="578644"/>
                  </a:cubicBezTo>
                  <a:lnTo>
                    <a:pt x="1054894" y="578644"/>
                  </a:lnTo>
                  <a:lnTo>
                    <a:pt x="1191101" y="714851"/>
                  </a:lnTo>
                  <a:lnTo>
                    <a:pt x="48101" y="714851"/>
                  </a:lnTo>
                  <a:cubicBezTo>
                    <a:pt x="45244" y="706279"/>
                    <a:pt x="37624" y="699611"/>
                    <a:pt x="28099" y="699611"/>
                  </a:cubicBezTo>
                  <a:cubicBezTo>
                    <a:pt x="16669" y="699611"/>
                    <a:pt x="7144" y="709136"/>
                    <a:pt x="7144" y="720566"/>
                  </a:cubicBezTo>
                  <a:cubicBezTo>
                    <a:pt x="7144" y="731996"/>
                    <a:pt x="16669" y="741521"/>
                    <a:pt x="28099" y="741521"/>
                  </a:cubicBezTo>
                  <a:cubicBezTo>
                    <a:pt x="37624" y="741521"/>
                    <a:pt x="46196" y="734854"/>
                    <a:pt x="48101" y="726281"/>
                  </a:cubicBezTo>
                  <a:lnTo>
                    <a:pt x="1376839" y="726281"/>
                  </a:lnTo>
                  <a:lnTo>
                    <a:pt x="1540669" y="561499"/>
                  </a:lnTo>
                  <a:lnTo>
                    <a:pt x="2015014" y="561499"/>
                  </a:lnTo>
                  <a:lnTo>
                    <a:pt x="2159794" y="417671"/>
                  </a:lnTo>
                  <a:lnTo>
                    <a:pt x="2308384" y="417671"/>
                  </a:lnTo>
                  <a:lnTo>
                    <a:pt x="2364581" y="473869"/>
                  </a:lnTo>
                  <a:cubicBezTo>
                    <a:pt x="2359819" y="481489"/>
                    <a:pt x="2360771" y="491966"/>
                    <a:pt x="2368391" y="499586"/>
                  </a:cubicBezTo>
                  <a:cubicBezTo>
                    <a:pt x="2376964" y="508159"/>
                    <a:pt x="2390299" y="508159"/>
                    <a:pt x="2397919" y="499586"/>
                  </a:cubicBezTo>
                  <a:cubicBezTo>
                    <a:pt x="2406491" y="491014"/>
                    <a:pt x="2406491" y="477679"/>
                    <a:pt x="2397919" y="470059"/>
                  </a:cubicBezTo>
                  <a:cubicBezTo>
                    <a:pt x="2391251" y="463391"/>
                    <a:pt x="2380774" y="462439"/>
                    <a:pt x="2372201" y="466249"/>
                  </a:cubicBezTo>
                  <a:lnTo>
                    <a:pt x="2313146" y="407194"/>
                  </a:lnTo>
                  <a:lnTo>
                    <a:pt x="2170271" y="407194"/>
                  </a:lnTo>
                  <a:lnTo>
                    <a:pt x="2283619" y="293846"/>
                  </a:lnTo>
                  <a:lnTo>
                    <a:pt x="2572226" y="293846"/>
                  </a:lnTo>
                  <a:lnTo>
                    <a:pt x="2771299" y="94774"/>
                  </a:lnTo>
                  <a:lnTo>
                    <a:pt x="2959894" y="94774"/>
                  </a:lnTo>
                  <a:lnTo>
                    <a:pt x="3020854" y="33814"/>
                  </a:lnTo>
                  <a:lnTo>
                    <a:pt x="3520916" y="33814"/>
                  </a:lnTo>
                  <a:cubicBezTo>
                    <a:pt x="3523774" y="42386"/>
                    <a:pt x="3531394" y="49054"/>
                    <a:pt x="3540919" y="49054"/>
                  </a:cubicBezTo>
                  <a:cubicBezTo>
                    <a:pt x="3552349" y="49054"/>
                    <a:pt x="3561874" y="39529"/>
                    <a:pt x="3561874" y="28099"/>
                  </a:cubicBezTo>
                  <a:cubicBezTo>
                    <a:pt x="3561874" y="16669"/>
                    <a:pt x="3552349" y="7144"/>
                    <a:pt x="3540919" y="7144"/>
                  </a:cubicBezTo>
                  <a:cubicBezTo>
                    <a:pt x="3531394" y="7144"/>
                    <a:pt x="3522821" y="13811"/>
                    <a:pt x="3520916" y="22384"/>
                  </a:cubicBezTo>
                  <a:lnTo>
                    <a:pt x="3016091" y="22384"/>
                  </a:lnTo>
                  <a:lnTo>
                    <a:pt x="2955131" y="83344"/>
                  </a:lnTo>
                  <a:lnTo>
                    <a:pt x="2767489" y="83344"/>
                  </a:lnTo>
                  <a:lnTo>
                    <a:pt x="2567464" y="2824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e4ff405db5_0_404"/>
            <p:cNvSpPr/>
            <p:nvPr/>
          </p:nvSpPr>
          <p:spPr>
            <a:xfrm>
              <a:off x="7533182" y="1351307"/>
              <a:ext cx="3552825" cy="771525"/>
            </a:xfrm>
            <a:custGeom>
              <a:rect b="b" l="l" r="r" t="t"/>
              <a:pathLst>
                <a:path extrusionOk="0" h="771525" w="3552825">
                  <a:moveTo>
                    <a:pt x="271939" y="772954"/>
                  </a:moveTo>
                  <a:cubicBezTo>
                    <a:pt x="254794" y="772954"/>
                    <a:pt x="241459" y="759619"/>
                    <a:pt x="241459" y="742474"/>
                  </a:cubicBezTo>
                  <a:cubicBezTo>
                    <a:pt x="241459" y="725329"/>
                    <a:pt x="254794" y="711994"/>
                    <a:pt x="271939" y="711994"/>
                  </a:cubicBezTo>
                  <a:cubicBezTo>
                    <a:pt x="283369" y="711994"/>
                    <a:pt x="292894" y="717709"/>
                    <a:pt x="298609" y="727234"/>
                  </a:cubicBezTo>
                  <a:lnTo>
                    <a:pt x="817721" y="727234"/>
                  </a:lnTo>
                  <a:lnTo>
                    <a:pt x="890111" y="653891"/>
                  </a:lnTo>
                  <a:lnTo>
                    <a:pt x="64294" y="653891"/>
                  </a:lnTo>
                  <a:cubicBezTo>
                    <a:pt x="58579" y="663416"/>
                    <a:pt x="49054" y="669131"/>
                    <a:pt x="37624" y="669131"/>
                  </a:cubicBezTo>
                  <a:cubicBezTo>
                    <a:pt x="20479" y="669131"/>
                    <a:pt x="7144" y="655796"/>
                    <a:pt x="7144" y="638651"/>
                  </a:cubicBezTo>
                  <a:cubicBezTo>
                    <a:pt x="7144" y="621506"/>
                    <a:pt x="20479" y="608171"/>
                    <a:pt x="37624" y="608171"/>
                  </a:cubicBezTo>
                  <a:cubicBezTo>
                    <a:pt x="49054" y="608171"/>
                    <a:pt x="58579" y="613886"/>
                    <a:pt x="64294" y="623411"/>
                  </a:cubicBezTo>
                  <a:lnTo>
                    <a:pt x="1397794" y="623411"/>
                  </a:lnTo>
                  <a:lnTo>
                    <a:pt x="1762601" y="258604"/>
                  </a:lnTo>
                  <a:lnTo>
                    <a:pt x="2255044" y="258604"/>
                  </a:lnTo>
                  <a:lnTo>
                    <a:pt x="2179796" y="183356"/>
                  </a:lnTo>
                  <a:lnTo>
                    <a:pt x="1637824" y="183356"/>
                  </a:lnTo>
                  <a:lnTo>
                    <a:pt x="1289209" y="531971"/>
                  </a:lnTo>
                  <a:lnTo>
                    <a:pt x="803434" y="531971"/>
                  </a:lnTo>
                  <a:cubicBezTo>
                    <a:pt x="797719" y="541496"/>
                    <a:pt x="788194" y="547211"/>
                    <a:pt x="776764" y="547211"/>
                  </a:cubicBezTo>
                  <a:cubicBezTo>
                    <a:pt x="759619" y="547211"/>
                    <a:pt x="746284" y="533876"/>
                    <a:pt x="746284" y="516731"/>
                  </a:cubicBezTo>
                  <a:cubicBezTo>
                    <a:pt x="746284" y="499586"/>
                    <a:pt x="759619" y="486251"/>
                    <a:pt x="776764" y="486251"/>
                  </a:cubicBezTo>
                  <a:cubicBezTo>
                    <a:pt x="788194" y="486251"/>
                    <a:pt x="797719" y="491966"/>
                    <a:pt x="803434" y="501491"/>
                  </a:cubicBezTo>
                  <a:lnTo>
                    <a:pt x="1117759" y="501491"/>
                  </a:lnTo>
                  <a:lnTo>
                    <a:pt x="1021556" y="405289"/>
                  </a:lnTo>
                  <a:lnTo>
                    <a:pt x="211931" y="405289"/>
                  </a:lnTo>
                  <a:lnTo>
                    <a:pt x="100489" y="294799"/>
                  </a:lnTo>
                  <a:cubicBezTo>
                    <a:pt x="97631" y="295751"/>
                    <a:pt x="94774" y="295751"/>
                    <a:pt x="91916" y="295751"/>
                  </a:cubicBezTo>
                  <a:cubicBezTo>
                    <a:pt x="83344" y="295751"/>
                    <a:pt x="75724" y="292894"/>
                    <a:pt x="70009" y="287179"/>
                  </a:cubicBezTo>
                  <a:cubicBezTo>
                    <a:pt x="57626" y="274796"/>
                    <a:pt x="57626" y="255746"/>
                    <a:pt x="70009" y="243364"/>
                  </a:cubicBezTo>
                  <a:cubicBezTo>
                    <a:pt x="75724" y="237649"/>
                    <a:pt x="83344" y="234791"/>
                    <a:pt x="91916" y="234791"/>
                  </a:cubicBezTo>
                  <a:cubicBezTo>
                    <a:pt x="100489" y="234791"/>
                    <a:pt x="108109" y="237649"/>
                    <a:pt x="113824" y="243364"/>
                  </a:cubicBezTo>
                  <a:cubicBezTo>
                    <a:pt x="121444" y="250984"/>
                    <a:pt x="124301" y="262414"/>
                    <a:pt x="121444" y="272891"/>
                  </a:cubicBezTo>
                  <a:lnTo>
                    <a:pt x="224314" y="375761"/>
                  </a:lnTo>
                  <a:lnTo>
                    <a:pt x="1033939" y="375761"/>
                  </a:lnTo>
                  <a:lnTo>
                    <a:pt x="1160621" y="502444"/>
                  </a:lnTo>
                  <a:lnTo>
                    <a:pt x="1276826" y="502444"/>
                  </a:lnTo>
                  <a:lnTo>
                    <a:pt x="1625441" y="153829"/>
                  </a:lnTo>
                  <a:lnTo>
                    <a:pt x="2193131" y="153829"/>
                  </a:lnTo>
                  <a:lnTo>
                    <a:pt x="2298859" y="259556"/>
                  </a:lnTo>
                  <a:lnTo>
                    <a:pt x="2721769" y="259556"/>
                  </a:lnTo>
                  <a:lnTo>
                    <a:pt x="2973229" y="7144"/>
                  </a:lnTo>
                  <a:lnTo>
                    <a:pt x="3548539" y="7144"/>
                  </a:lnTo>
                  <a:lnTo>
                    <a:pt x="3548539" y="37624"/>
                  </a:lnTo>
                  <a:lnTo>
                    <a:pt x="2985611" y="37624"/>
                  </a:lnTo>
                  <a:lnTo>
                    <a:pt x="2733199" y="290036"/>
                  </a:lnTo>
                  <a:lnTo>
                    <a:pt x="1774984" y="290036"/>
                  </a:lnTo>
                  <a:lnTo>
                    <a:pt x="1635919" y="429101"/>
                  </a:lnTo>
                  <a:lnTo>
                    <a:pt x="1871186" y="429101"/>
                  </a:lnTo>
                  <a:lnTo>
                    <a:pt x="1968341" y="526256"/>
                  </a:lnTo>
                  <a:cubicBezTo>
                    <a:pt x="1971199" y="525304"/>
                    <a:pt x="1974056" y="525304"/>
                    <a:pt x="1976914" y="525304"/>
                  </a:cubicBezTo>
                  <a:cubicBezTo>
                    <a:pt x="1985486" y="525304"/>
                    <a:pt x="1993106" y="528161"/>
                    <a:pt x="1998821" y="533876"/>
                  </a:cubicBezTo>
                  <a:cubicBezTo>
                    <a:pt x="2004536" y="539591"/>
                    <a:pt x="2007394" y="547211"/>
                    <a:pt x="2007394" y="555784"/>
                  </a:cubicBezTo>
                  <a:cubicBezTo>
                    <a:pt x="2007394" y="564356"/>
                    <a:pt x="2004536" y="571976"/>
                    <a:pt x="1998821" y="577691"/>
                  </a:cubicBezTo>
                  <a:cubicBezTo>
                    <a:pt x="1993106" y="583406"/>
                    <a:pt x="1985486" y="586264"/>
                    <a:pt x="1976914" y="586264"/>
                  </a:cubicBezTo>
                  <a:cubicBezTo>
                    <a:pt x="1968341" y="586264"/>
                    <a:pt x="1960721" y="583406"/>
                    <a:pt x="1955006" y="577691"/>
                  </a:cubicBezTo>
                  <a:cubicBezTo>
                    <a:pt x="1947386" y="570071"/>
                    <a:pt x="1944529" y="558641"/>
                    <a:pt x="1947386" y="548164"/>
                  </a:cubicBezTo>
                  <a:lnTo>
                    <a:pt x="1859756" y="460534"/>
                  </a:lnTo>
                  <a:lnTo>
                    <a:pt x="1606391" y="460534"/>
                  </a:lnTo>
                  <a:lnTo>
                    <a:pt x="1410176" y="654844"/>
                  </a:lnTo>
                  <a:lnTo>
                    <a:pt x="932974" y="654844"/>
                  </a:lnTo>
                  <a:lnTo>
                    <a:pt x="830104" y="757714"/>
                  </a:lnTo>
                  <a:lnTo>
                    <a:pt x="298609" y="757714"/>
                  </a:lnTo>
                  <a:cubicBezTo>
                    <a:pt x="292894" y="767239"/>
                    <a:pt x="283369" y="772954"/>
                    <a:pt x="271939" y="7729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e4ff405db5_0_404"/>
            <p:cNvSpPr/>
            <p:nvPr/>
          </p:nvSpPr>
          <p:spPr>
            <a:xfrm>
              <a:off x="7543660" y="1360832"/>
              <a:ext cx="3533775" cy="752475"/>
            </a:xfrm>
            <a:custGeom>
              <a:rect b="b" l="l" r="r" t="t"/>
              <a:pathLst>
                <a:path extrusionOk="0" h="752475" w="3533775">
                  <a:moveTo>
                    <a:pt x="903446" y="634841"/>
                  </a:moveTo>
                  <a:lnTo>
                    <a:pt x="812006" y="727234"/>
                  </a:lnTo>
                  <a:lnTo>
                    <a:pt x="281464" y="727234"/>
                  </a:lnTo>
                  <a:cubicBezTo>
                    <a:pt x="278606" y="718661"/>
                    <a:pt x="270986" y="711994"/>
                    <a:pt x="261461" y="711994"/>
                  </a:cubicBezTo>
                  <a:cubicBezTo>
                    <a:pt x="250031" y="711994"/>
                    <a:pt x="240506" y="721519"/>
                    <a:pt x="240506" y="732949"/>
                  </a:cubicBezTo>
                  <a:cubicBezTo>
                    <a:pt x="240506" y="744379"/>
                    <a:pt x="250031" y="753904"/>
                    <a:pt x="261461" y="753904"/>
                  </a:cubicBezTo>
                  <a:cubicBezTo>
                    <a:pt x="270986" y="753904"/>
                    <a:pt x="279559" y="747236"/>
                    <a:pt x="281464" y="738664"/>
                  </a:cubicBezTo>
                  <a:lnTo>
                    <a:pt x="815816" y="738664"/>
                  </a:lnTo>
                  <a:lnTo>
                    <a:pt x="918686" y="635794"/>
                  </a:lnTo>
                  <a:lnTo>
                    <a:pt x="917734" y="634841"/>
                  </a:lnTo>
                  <a:lnTo>
                    <a:pt x="1395889" y="634841"/>
                  </a:lnTo>
                  <a:lnTo>
                    <a:pt x="1591151" y="439579"/>
                  </a:lnTo>
                  <a:lnTo>
                    <a:pt x="1852136" y="439579"/>
                  </a:lnTo>
                  <a:lnTo>
                    <a:pt x="1947386" y="534829"/>
                  </a:lnTo>
                  <a:cubicBezTo>
                    <a:pt x="1942624" y="542449"/>
                    <a:pt x="1943576" y="552926"/>
                    <a:pt x="1951196" y="560546"/>
                  </a:cubicBezTo>
                  <a:cubicBezTo>
                    <a:pt x="1959769" y="569119"/>
                    <a:pt x="1973104" y="569119"/>
                    <a:pt x="1980724" y="560546"/>
                  </a:cubicBezTo>
                  <a:cubicBezTo>
                    <a:pt x="1989296" y="551974"/>
                    <a:pt x="1989296" y="538639"/>
                    <a:pt x="1980724" y="531019"/>
                  </a:cubicBezTo>
                  <a:cubicBezTo>
                    <a:pt x="1974056" y="524351"/>
                    <a:pt x="1963579" y="523399"/>
                    <a:pt x="1955006" y="527209"/>
                  </a:cubicBezTo>
                  <a:lnTo>
                    <a:pt x="1856899" y="429101"/>
                  </a:lnTo>
                  <a:lnTo>
                    <a:pt x="1602581" y="429101"/>
                  </a:lnTo>
                  <a:lnTo>
                    <a:pt x="1760696" y="270986"/>
                  </a:lnTo>
                  <a:lnTo>
                    <a:pt x="2718911" y="270986"/>
                  </a:lnTo>
                  <a:lnTo>
                    <a:pt x="2971324" y="18574"/>
                  </a:lnTo>
                  <a:lnTo>
                    <a:pt x="3528536" y="18574"/>
                  </a:lnTo>
                  <a:lnTo>
                    <a:pt x="3528536" y="7144"/>
                  </a:lnTo>
                  <a:lnTo>
                    <a:pt x="2966561" y="7144"/>
                  </a:lnTo>
                  <a:lnTo>
                    <a:pt x="2714149" y="259556"/>
                  </a:lnTo>
                  <a:lnTo>
                    <a:pt x="2282666" y="259556"/>
                  </a:lnTo>
                  <a:lnTo>
                    <a:pt x="2282666" y="259556"/>
                  </a:lnTo>
                  <a:lnTo>
                    <a:pt x="2177891" y="153829"/>
                  </a:lnTo>
                  <a:lnTo>
                    <a:pt x="1617821" y="153829"/>
                  </a:lnTo>
                  <a:lnTo>
                    <a:pt x="1270159" y="502444"/>
                  </a:lnTo>
                  <a:lnTo>
                    <a:pt x="1146334" y="502444"/>
                  </a:lnTo>
                  <a:lnTo>
                    <a:pt x="1020604" y="376714"/>
                  </a:lnTo>
                  <a:lnTo>
                    <a:pt x="210979" y="376714"/>
                  </a:lnTo>
                  <a:lnTo>
                    <a:pt x="100489" y="266224"/>
                  </a:lnTo>
                  <a:cubicBezTo>
                    <a:pt x="105251" y="258604"/>
                    <a:pt x="104299" y="248126"/>
                    <a:pt x="96679" y="240506"/>
                  </a:cubicBezTo>
                  <a:cubicBezTo>
                    <a:pt x="88106" y="231934"/>
                    <a:pt x="74771" y="231934"/>
                    <a:pt x="67151" y="240506"/>
                  </a:cubicBezTo>
                  <a:cubicBezTo>
                    <a:pt x="58579" y="249079"/>
                    <a:pt x="58579" y="262414"/>
                    <a:pt x="67151" y="270034"/>
                  </a:cubicBezTo>
                  <a:cubicBezTo>
                    <a:pt x="73819" y="276701"/>
                    <a:pt x="84296" y="277654"/>
                    <a:pt x="92869" y="273844"/>
                  </a:cubicBezTo>
                  <a:lnTo>
                    <a:pt x="206216" y="387191"/>
                  </a:lnTo>
                  <a:lnTo>
                    <a:pt x="1015841" y="387191"/>
                  </a:lnTo>
                  <a:lnTo>
                    <a:pt x="1130141" y="502444"/>
                  </a:lnTo>
                  <a:lnTo>
                    <a:pt x="786289" y="502444"/>
                  </a:lnTo>
                  <a:cubicBezTo>
                    <a:pt x="783431" y="493871"/>
                    <a:pt x="775811" y="487204"/>
                    <a:pt x="766286" y="487204"/>
                  </a:cubicBezTo>
                  <a:cubicBezTo>
                    <a:pt x="754856" y="487204"/>
                    <a:pt x="745331" y="496729"/>
                    <a:pt x="745331" y="508159"/>
                  </a:cubicBezTo>
                  <a:cubicBezTo>
                    <a:pt x="745331" y="519589"/>
                    <a:pt x="754856" y="529114"/>
                    <a:pt x="766286" y="529114"/>
                  </a:cubicBezTo>
                  <a:cubicBezTo>
                    <a:pt x="775811" y="529114"/>
                    <a:pt x="784384" y="522446"/>
                    <a:pt x="786289" y="513874"/>
                  </a:cubicBezTo>
                  <a:lnTo>
                    <a:pt x="1274921" y="513874"/>
                  </a:lnTo>
                  <a:lnTo>
                    <a:pt x="1623536" y="165259"/>
                  </a:lnTo>
                  <a:lnTo>
                    <a:pt x="2174081" y="165259"/>
                  </a:lnTo>
                  <a:lnTo>
                    <a:pt x="2268379" y="259556"/>
                  </a:lnTo>
                  <a:lnTo>
                    <a:pt x="1756886" y="259556"/>
                  </a:lnTo>
                  <a:lnTo>
                    <a:pt x="1392079" y="624364"/>
                  </a:lnTo>
                  <a:lnTo>
                    <a:pt x="48101" y="624364"/>
                  </a:lnTo>
                  <a:cubicBezTo>
                    <a:pt x="45244" y="615791"/>
                    <a:pt x="37624" y="609124"/>
                    <a:pt x="28099" y="609124"/>
                  </a:cubicBezTo>
                  <a:cubicBezTo>
                    <a:pt x="16669" y="609124"/>
                    <a:pt x="7144" y="618649"/>
                    <a:pt x="7144" y="630079"/>
                  </a:cubicBezTo>
                  <a:cubicBezTo>
                    <a:pt x="7144" y="641509"/>
                    <a:pt x="16669" y="651034"/>
                    <a:pt x="28099" y="651034"/>
                  </a:cubicBezTo>
                  <a:cubicBezTo>
                    <a:pt x="37624" y="651034"/>
                    <a:pt x="46196" y="644366"/>
                    <a:pt x="48101" y="635794"/>
                  </a:cubicBezTo>
                  <a:lnTo>
                    <a:pt x="903446" y="6357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e4ff405db5_0_404"/>
            <p:cNvSpPr/>
            <p:nvPr/>
          </p:nvSpPr>
          <p:spPr>
            <a:xfrm>
              <a:off x="7588427" y="1653250"/>
              <a:ext cx="4210050" cy="1152525"/>
            </a:xfrm>
            <a:custGeom>
              <a:rect b="b" l="l" r="r" t="t"/>
              <a:pathLst>
                <a:path extrusionOk="0" h="1152525" w="4210050">
                  <a:moveTo>
                    <a:pt x="37624" y="1153954"/>
                  </a:moveTo>
                  <a:cubicBezTo>
                    <a:pt x="29051" y="1153954"/>
                    <a:pt x="21431" y="1151096"/>
                    <a:pt x="15716" y="1145381"/>
                  </a:cubicBezTo>
                  <a:cubicBezTo>
                    <a:pt x="10001" y="1139666"/>
                    <a:pt x="7144" y="1132046"/>
                    <a:pt x="7144" y="1123474"/>
                  </a:cubicBezTo>
                  <a:cubicBezTo>
                    <a:pt x="7144" y="1114901"/>
                    <a:pt x="10001" y="1107281"/>
                    <a:pt x="16669" y="1101566"/>
                  </a:cubicBezTo>
                  <a:cubicBezTo>
                    <a:pt x="22384" y="1095851"/>
                    <a:pt x="30004" y="1092994"/>
                    <a:pt x="38576" y="1092994"/>
                  </a:cubicBezTo>
                  <a:cubicBezTo>
                    <a:pt x="41434" y="1092994"/>
                    <a:pt x="44291" y="1092994"/>
                    <a:pt x="47149" y="1093946"/>
                  </a:cubicBezTo>
                  <a:lnTo>
                    <a:pt x="185261" y="955834"/>
                  </a:lnTo>
                  <a:lnTo>
                    <a:pt x="1015841" y="955834"/>
                  </a:lnTo>
                  <a:lnTo>
                    <a:pt x="1182529" y="789146"/>
                  </a:lnTo>
                  <a:lnTo>
                    <a:pt x="524351" y="789146"/>
                  </a:lnTo>
                  <a:lnTo>
                    <a:pt x="455771" y="720566"/>
                  </a:lnTo>
                  <a:cubicBezTo>
                    <a:pt x="452914" y="721519"/>
                    <a:pt x="450056" y="721519"/>
                    <a:pt x="447199" y="721519"/>
                  </a:cubicBezTo>
                  <a:cubicBezTo>
                    <a:pt x="438626" y="721519"/>
                    <a:pt x="431006" y="718661"/>
                    <a:pt x="425291" y="712946"/>
                  </a:cubicBezTo>
                  <a:cubicBezTo>
                    <a:pt x="419576" y="707231"/>
                    <a:pt x="416719" y="699611"/>
                    <a:pt x="416719" y="691039"/>
                  </a:cubicBezTo>
                  <a:cubicBezTo>
                    <a:pt x="416719" y="682466"/>
                    <a:pt x="419576" y="674846"/>
                    <a:pt x="425291" y="669131"/>
                  </a:cubicBezTo>
                  <a:cubicBezTo>
                    <a:pt x="431006" y="663416"/>
                    <a:pt x="438626" y="660559"/>
                    <a:pt x="447199" y="660559"/>
                  </a:cubicBezTo>
                  <a:cubicBezTo>
                    <a:pt x="455771" y="660559"/>
                    <a:pt x="463391" y="663416"/>
                    <a:pt x="469106" y="669131"/>
                  </a:cubicBezTo>
                  <a:cubicBezTo>
                    <a:pt x="476726" y="676751"/>
                    <a:pt x="479584" y="688181"/>
                    <a:pt x="476726" y="698659"/>
                  </a:cubicBezTo>
                  <a:lnTo>
                    <a:pt x="536734" y="758666"/>
                  </a:lnTo>
                  <a:lnTo>
                    <a:pt x="1423511" y="758666"/>
                  </a:lnTo>
                  <a:lnTo>
                    <a:pt x="1546384" y="881539"/>
                  </a:lnTo>
                  <a:lnTo>
                    <a:pt x="1890236" y="881539"/>
                  </a:lnTo>
                  <a:lnTo>
                    <a:pt x="1800701" y="792004"/>
                  </a:lnTo>
                  <a:lnTo>
                    <a:pt x="1578769" y="792004"/>
                  </a:lnTo>
                  <a:cubicBezTo>
                    <a:pt x="1573054" y="801529"/>
                    <a:pt x="1563529" y="807244"/>
                    <a:pt x="1552099" y="807244"/>
                  </a:cubicBezTo>
                  <a:cubicBezTo>
                    <a:pt x="1534954" y="807244"/>
                    <a:pt x="1521619" y="793909"/>
                    <a:pt x="1521619" y="776764"/>
                  </a:cubicBezTo>
                  <a:cubicBezTo>
                    <a:pt x="1521619" y="759619"/>
                    <a:pt x="1534954" y="746284"/>
                    <a:pt x="1552099" y="746284"/>
                  </a:cubicBezTo>
                  <a:cubicBezTo>
                    <a:pt x="1563529" y="746284"/>
                    <a:pt x="1573054" y="751999"/>
                    <a:pt x="1578769" y="761524"/>
                  </a:cubicBezTo>
                  <a:lnTo>
                    <a:pt x="1813084" y="761524"/>
                  </a:lnTo>
                  <a:lnTo>
                    <a:pt x="1932146" y="880586"/>
                  </a:lnTo>
                  <a:lnTo>
                    <a:pt x="2062639" y="880586"/>
                  </a:lnTo>
                  <a:lnTo>
                    <a:pt x="2237899" y="705326"/>
                  </a:lnTo>
                  <a:lnTo>
                    <a:pt x="2118836" y="705326"/>
                  </a:lnTo>
                  <a:lnTo>
                    <a:pt x="2095024" y="729139"/>
                  </a:lnTo>
                  <a:cubicBezTo>
                    <a:pt x="2097881" y="739616"/>
                    <a:pt x="2095024" y="751046"/>
                    <a:pt x="2087404" y="758666"/>
                  </a:cubicBezTo>
                  <a:cubicBezTo>
                    <a:pt x="2081689" y="764381"/>
                    <a:pt x="2074069" y="767239"/>
                    <a:pt x="2065496" y="767239"/>
                  </a:cubicBezTo>
                  <a:cubicBezTo>
                    <a:pt x="2056924" y="767239"/>
                    <a:pt x="2049304" y="764381"/>
                    <a:pt x="2043589" y="758666"/>
                  </a:cubicBezTo>
                  <a:cubicBezTo>
                    <a:pt x="2037874" y="752951"/>
                    <a:pt x="2035016" y="745331"/>
                    <a:pt x="2035016" y="736759"/>
                  </a:cubicBezTo>
                  <a:cubicBezTo>
                    <a:pt x="2035016" y="728186"/>
                    <a:pt x="2037874" y="720566"/>
                    <a:pt x="2043589" y="714851"/>
                  </a:cubicBezTo>
                  <a:cubicBezTo>
                    <a:pt x="2049304" y="709136"/>
                    <a:pt x="2056924" y="706279"/>
                    <a:pt x="2065496" y="706279"/>
                  </a:cubicBezTo>
                  <a:cubicBezTo>
                    <a:pt x="2068354" y="706279"/>
                    <a:pt x="2071211" y="706279"/>
                    <a:pt x="2074069" y="707231"/>
                  </a:cubicBezTo>
                  <a:lnTo>
                    <a:pt x="2107406" y="673894"/>
                  </a:lnTo>
                  <a:lnTo>
                    <a:pt x="2380774" y="673894"/>
                  </a:lnTo>
                  <a:lnTo>
                    <a:pt x="2480786" y="573881"/>
                  </a:lnTo>
                  <a:lnTo>
                    <a:pt x="2959894" y="573881"/>
                  </a:lnTo>
                  <a:lnTo>
                    <a:pt x="3093244" y="440531"/>
                  </a:lnTo>
                  <a:lnTo>
                    <a:pt x="3409474" y="440531"/>
                  </a:lnTo>
                  <a:lnTo>
                    <a:pt x="3698081" y="151924"/>
                  </a:lnTo>
                  <a:lnTo>
                    <a:pt x="3527584" y="151924"/>
                  </a:lnTo>
                  <a:lnTo>
                    <a:pt x="3337084" y="342424"/>
                  </a:lnTo>
                  <a:lnTo>
                    <a:pt x="3170396" y="342424"/>
                  </a:lnTo>
                  <a:cubicBezTo>
                    <a:pt x="3164681" y="351949"/>
                    <a:pt x="3155156" y="357664"/>
                    <a:pt x="3143726" y="357664"/>
                  </a:cubicBezTo>
                  <a:cubicBezTo>
                    <a:pt x="3126581" y="357664"/>
                    <a:pt x="3113246" y="344329"/>
                    <a:pt x="3113246" y="327184"/>
                  </a:cubicBezTo>
                  <a:cubicBezTo>
                    <a:pt x="3113246" y="310039"/>
                    <a:pt x="3126581" y="296704"/>
                    <a:pt x="3143726" y="296704"/>
                  </a:cubicBezTo>
                  <a:cubicBezTo>
                    <a:pt x="3155156" y="296704"/>
                    <a:pt x="3164681" y="302419"/>
                    <a:pt x="3170396" y="311944"/>
                  </a:cubicBezTo>
                  <a:lnTo>
                    <a:pt x="3323749" y="311944"/>
                  </a:lnTo>
                  <a:lnTo>
                    <a:pt x="3514249" y="121444"/>
                  </a:lnTo>
                  <a:lnTo>
                    <a:pt x="3727609" y="121444"/>
                  </a:lnTo>
                  <a:lnTo>
                    <a:pt x="3841909" y="7144"/>
                  </a:lnTo>
                  <a:lnTo>
                    <a:pt x="4072414" y="7144"/>
                  </a:lnTo>
                  <a:lnTo>
                    <a:pt x="4172426" y="107156"/>
                  </a:lnTo>
                  <a:cubicBezTo>
                    <a:pt x="4175284" y="106204"/>
                    <a:pt x="4178141" y="106204"/>
                    <a:pt x="4180999" y="106204"/>
                  </a:cubicBezTo>
                  <a:cubicBezTo>
                    <a:pt x="4189571" y="106204"/>
                    <a:pt x="4197192" y="109061"/>
                    <a:pt x="4202906" y="114776"/>
                  </a:cubicBezTo>
                  <a:cubicBezTo>
                    <a:pt x="4208621" y="120491"/>
                    <a:pt x="4211479" y="128111"/>
                    <a:pt x="4211479" y="136684"/>
                  </a:cubicBezTo>
                  <a:cubicBezTo>
                    <a:pt x="4211479" y="145256"/>
                    <a:pt x="4208621" y="152876"/>
                    <a:pt x="4202906" y="158591"/>
                  </a:cubicBezTo>
                  <a:cubicBezTo>
                    <a:pt x="4197192" y="164306"/>
                    <a:pt x="4189571" y="167164"/>
                    <a:pt x="4180999" y="167164"/>
                  </a:cubicBezTo>
                  <a:cubicBezTo>
                    <a:pt x="4172426" y="167164"/>
                    <a:pt x="4164806" y="164306"/>
                    <a:pt x="4159091" y="158591"/>
                  </a:cubicBezTo>
                  <a:cubicBezTo>
                    <a:pt x="4151471" y="150971"/>
                    <a:pt x="4148614" y="139541"/>
                    <a:pt x="4151471" y="129064"/>
                  </a:cubicBezTo>
                  <a:lnTo>
                    <a:pt x="4060984" y="38576"/>
                  </a:lnTo>
                  <a:lnTo>
                    <a:pt x="3856196" y="38576"/>
                  </a:lnTo>
                  <a:lnTo>
                    <a:pt x="3422809" y="471964"/>
                  </a:lnTo>
                  <a:lnTo>
                    <a:pt x="3104674" y="471964"/>
                  </a:lnTo>
                  <a:lnTo>
                    <a:pt x="2767489" y="809149"/>
                  </a:lnTo>
                  <a:lnTo>
                    <a:pt x="2343626" y="809149"/>
                  </a:lnTo>
                  <a:cubicBezTo>
                    <a:pt x="2337911" y="818674"/>
                    <a:pt x="2328386" y="824389"/>
                    <a:pt x="2316956" y="824389"/>
                  </a:cubicBezTo>
                  <a:cubicBezTo>
                    <a:pt x="2299811" y="824389"/>
                    <a:pt x="2286476" y="811054"/>
                    <a:pt x="2286476" y="793909"/>
                  </a:cubicBezTo>
                  <a:cubicBezTo>
                    <a:pt x="2286476" y="776764"/>
                    <a:pt x="2299811" y="763429"/>
                    <a:pt x="2316956" y="763429"/>
                  </a:cubicBezTo>
                  <a:cubicBezTo>
                    <a:pt x="2328386" y="763429"/>
                    <a:pt x="2337911" y="769144"/>
                    <a:pt x="2343626" y="778669"/>
                  </a:cubicBezTo>
                  <a:lnTo>
                    <a:pt x="2755106" y="778669"/>
                  </a:lnTo>
                  <a:lnTo>
                    <a:pt x="2928461" y="605314"/>
                  </a:lnTo>
                  <a:lnTo>
                    <a:pt x="2492216" y="605314"/>
                  </a:lnTo>
                  <a:lnTo>
                    <a:pt x="2392204" y="705326"/>
                  </a:lnTo>
                  <a:lnTo>
                    <a:pt x="2279809" y="705326"/>
                  </a:lnTo>
                  <a:lnTo>
                    <a:pt x="2075021" y="910114"/>
                  </a:lnTo>
                  <a:lnTo>
                    <a:pt x="1533049" y="910114"/>
                  </a:lnTo>
                  <a:lnTo>
                    <a:pt x="1410176" y="787241"/>
                  </a:lnTo>
                  <a:lnTo>
                    <a:pt x="1222534" y="787241"/>
                  </a:lnTo>
                  <a:lnTo>
                    <a:pt x="1026319" y="983456"/>
                  </a:lnTo>
                  <a:lnTo>
                    <a:pt x="195739" y="983456"/>
                  </a:lnTo>
                  <a:lnTo>
                    <a:pt x="67151" y="1114901"/>
                  </a:lnTo>
                  <a:cubicBezTo>
                    <a:pt x="70009" y="1125379"/>
                    <a:pt x="67151" y="1136809"/>
                    <a:pt x="59531" y="1144429"/>
                  </a:cubicBezTo>
                  <a:cubicBezTo>
                    <a:pt x="52864" y="1150144"/>
                    <a:pt x="45244" y="1153954"/>
                    <a:pt x="37624" y="11539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e4ff405db5_0_404"/>
            <p:cNvSpPr/>
            <p:nvPr/>
          </p:nvSpPr>
          <p:spPr>
            <a:xfrm>
              <a:off x="7596285" y="1665632"/>
              <a:ext cx="4200525" cy="1133475"/>
            </a:xfrm>
            <a:custGeom>
              <a:rect b="b" l="l" r="r" t="t"/>
              <a:pathLst>
                <a:path extrusionOk="0" h="1133475" w="4200525">
                  <a:moveTo>
                    <a:pt x="4187428" y="111919"/>
                  </a:moveTo>
                  <a:cubicBezTo>
                    <a:pt x="4180761" y="105251"/>
                    <a:pt x="4170283" y="104299"/>
                    <a:pt x="4161711" y="108109"/>
                  </a:cubicBezTo>
                  <a:lnTo>
                    <a:pt x="4060746" y="7144"/>
                  </a:lnTo>
                  <a:lnTo>
                    <a:pt x="3838813" y="7144"/>
                  </a:lnTo>
                  <a:lnTo>
                    <a:pt x="3724513" y="121444"/>
                  </a:lnTo>
                  <a:lnTo>
                    <a:pt x="3511153" y="121444"/>
                  </a:lnTo>
                  <a:lnTo>
                    <a:pt x="3320653" y="311944"/>
                  </a:lnTo>
                  <a:lnTo>
                    <a:pt x="3155871" y="311944"/>
                  </a:lnTo>
                  <a:cubicBezTo>
                    <a:pt x="3153013" y="303371"/>
                    <a:pt x="3145393" y="296704"/>
                    <a:pt x="3135868" y="296704"/>
                  </a:cubicBezTo>
                  <a:cubicBezTo>
                    <a:pt x="3124438" y="296704"/>
                    <a:pt x="3114913" y="306229"/>
                    <a:pt x="3114913" y="317659"/>
                  </a:cubicBezTo>
                  <a:cubicBezTo>
                    <a:pt x="3114913" y="329089"/>
                    <a:pt x="3124438" y="338614"/>
                    <a:pt x="3135868" y="338614"/>
                  </a:cubicBezTo>
                  <a:cubicBezTo>
                    <a:pt x="3145393" y="338614"/>
                    <a:pt x="3153966" y="331946"/>
                    <a:pt x="3155871" y="323374"/>
                  </a:cubicBezTo>
                  <a:lnTo>
                    <a:pt x="3325416" y="323374"/>
                  </a:lnTo>
                  <a:lnTo>
                    <a:pt x="3515916" y="132874"/>
                  </a:lnTo>
                  <a:lnTo>
                    <a:pt x="3713083" y="132874"/>
                  </a:lnTo>
                  <a:lnTo>
                    <a:pt x="3405426" y="440531"/>
                  </a:lnTo>
                  <a:lnTo>
                    <a:pt x="3089196" y="440531"/>
                  </a:lnTo>
                  <a:lnTo>
                    <a:pt x="2955846" y="573881"/>
                  </a:lnTo>
                  <a:lnTo>
                    <a:pt x="2476738" y="573881"/>
                  </a:lnTo>
                  <a:lnTo>
                    <a:pt x="2376726" y="673894"/>
                  </a:lnTo>
                  <a:lnTo>
                    <a:pt x="2102406" y="673894"/>
                  </a:lnTo>
                  <a:lnTo>
                    <a:pt x="2067163" y="709136"/>
                  </a:lnTo>
                  <a:cubicBezTo>
                    <a:pt x="2059543" y="704374"/>
                    <a:pt x="2049066" y="705326"/>
                    <a:pt x="2041446" y="712946"/>
                  </a:cubicBezTo>
                  <a:cubicBezTo>
                    <a:pt x="2032873" y="721519"/>
                    <a:pt x="2032873" y="734854"/>
                    <a:pt x="2041446" y="742474"/>
                  </a:cubicBezTo>
                  <a:cubicBezTo>
                    <a:pt x="2050018" y="751046"/>
                    <a:pt x="2063353" y="751046"/>
                    <a:pt x="2070973" y="742474"/>
                  </a:cubicBezTo>
                  <a:cubicBezTo>
                    <a:pt x="2077641" y="735806"/>
                    <a:pt x="2078593" y="725329"/>
                    <a:pt x="2074783" y="716756"/>
                  </a:cubicBezTo>
                  <a:lnTo>
                    <a:pt x="2106216" y="685324"/>
                  </a:lnTo>
                  <a:lnTo>
                    <a:pt x="2251948" y="685324"/>
                  </a:lnTo>
                  <a:lnTo>
                    <a:pt x="2058591" y="878681"/>
                  </a:lnTo>
                  <a:lnTo>
                    <a:pt x="1920478" y="878681"/>
                  </a:lnTo>
                  <a:lnTo>
                    <a:pt x="1801416" y="759619"/>
                  </a:lnTo>
                  <a:lnTo>
                    <a:pt x="1564243" y="759619"/>
                  </a:lnTo>
                  <a:cubicBezTo>
                    <a:pt x="1561386" y="751046"/>
                    <a:pt x="1553766" y="744379"/>
                    <a:pt x="1544241" y="744379"/>
                  </a:cubicBezTo>
                  <a:cubicBezTo>
                    <a:pt x="1532811" y="744379"/>
                    <a:pt x="1523286" y="753904"/>
                    <a:pt x="1523286" y="765334"/>
                  </a:cubicBezTo>
                  <a:cubicBezTo>
                    <a:pt x="1523286" y="776764"/>
                    <a:pt x="1532811" y="786289"/>
                    <a:pt x="1544241" y="786289"/>
                  </a:cubicBezTo>
                  <a:cubicBezTo>
                    <a:pt x="1553766" y="786289"/>
                    <a:pt x="1562338" y="779621"/>
                    <a:pt x="1564243" y="771049"/>
                  </a:cubicBezTo>
                  <a:lnTo>
                    <a:pt x="1796653" y="771049"/>
                  </a:lnTo>
                  <a:lnTo>
                    <a:pt x="1905238" y="879634"/>
                  </a:lnTo>
                  <a:lnTo>
                    <a:pt x="1533763" y="879634"/>
                  </a:lnTo>
                  <a:lnTo>
                    <a:pt x="1410891" y="755809"/>
                  </a:lnTo>
                  <a:lnTo>
                    <a:pt x="525066" y="755809"/>
                  </a:lnTo>
                  <a:lnTo>
                    <a:pt x="458391" y="689134"/>
                  </a:lnTo>
                  <a:cubicBezTo>
                    <a:pt x="463153" y="681514"/>
                    <a:pt x="462201" y="671036"/>
                    <a:pt x="454581" y="663416"/>
                  </a:cubicBezTo>
                  <a:cubicBezTo>
                    <a:pt x="446008" y="654844"/>
                    <a:pt x="432673" y="654844"/>
                    <a:pt x="425053" y="663416"/>
                  </a:cubicBezTo>
                  <a:cubicBezTo>
                    <a:pt x="416481" y="671989"/>
                    <a:pt x="416481" y="685324"/>
                    <a:pt x="425053" y="692944"/>
                  </a:cubicBezTo>
                  <a:cubicBezTo>
                    <a:pt x="431721" y="699611"/>
                    <a:pt x="442198" y="700564"/>
                    <a:pt x="450771" y="696754"/>
                  </a:cubicBezTo>
                  <a:lnTo>
                    <a:pt x="521256" y="767239"/>
                  </a:lnTo>
                  <a:lnTo>
                    <a:pt x="1195626" y="767239"/>
                  </a:lnTo>
                  <a:lnTo>
                    <a:pt x="1009888" y="952976"/>
                  </a:lnTo>
                  <a:lnTo>
                    <a:pt x="179308" y="952976"/>
                  </a:lnTo>
                  <a:lnTo>
                    <a:pt x="39291" y="1092041"/>
                  </a:lnTo>
                  <a:cubicBezTo>
                    <a:pt x="31671" y="1087279"/>
                    <a:pt x="21193" y="1088231"/>
                    <a:pt x="13573" y="1095851"/>
                  </a:cubicBezTo>
                  <a:cubicBezTo>
                    <a:pt x="5001" y="1104424"/>
                    <a:pt x="5001" y="1117759"/>
                    <a:pt x="13573" y="1125379"/>
                  </a:cubicBezTo>
                  <a:cubicBezTo>
                    <a:pt x="22146" y="1133951"/>
                    <a:pt x="35481" y="1133951"/>
                    <a:pt x="43101" y="1125379"/>
                  </a:cubicBezTo>
                  <a:cubicBezTo>
                    <a:pt x="49768" y="1118711"/>
                    <a:pt x="50721" y="1108234"/>
                    <a:pt x="46911" y="1099661"/>
                  </a:cubicBezTo>
                  <a:lnTo>
                    <a:pt x="183118" y="963454"/>
                  </a:lnTo>
                  <a:lnTo>
                    <a:pt x="1013698" y="963454"/>
                  </a:lnTo>
                  <a:lnTo>
                    <a:pt x="1209913" y="767239"/>
                  </a:lnTo>
                  <a:lnTo>
                    <a:pt x="1405176" y="767239"/>
                  </a:lnTo>
                  <a:lnTo>
                    <a:pt x="1528048" y="890111"/>
                  </a:lnTo>
                  <a:lnTo>
                    <a:pt x="2062401" y="890111"/>
                  </a:lnTo>
                  <a:lnTo>
                    <a:pt x="2267188" y="685324"/>
                  </a:lnTo>
                  <a:lnTo>
                    <a:pt x="2379583" y="685324"/>
                  </a:lnTo>
                  <a:lnTo>
                    <a:pt x="2479596" y="585311"/>
                  </a:lnTo>
                  <a:lnTo>
                    <a:pt x="2944416" y="585311"/>
                  </a:lnTo>
                  <a:lnTo>
                    <a:pt x="2752011" y="777716"/>
                  </a:lnTo>
                  <a:lnTo>
                    <a:pt x="2330053" y="777716"/>
                  </a:lnTo>
                  <a:cubicBezTo>
                    <a:pt x="2327196" y="769144"/>
                    <a:pt x="2319576" y="762476"/>
                    <a:pt x="2310051" y="762476"/>
                  </a:cubicBezTo>
                  <a:cubicBezTo>
                    <a:pt x="2298621" y="762476"/>
                    <a:pt x="2289096" y="772001"/>
                    <a:pt x="2289096" y="783431"/>
                  </a:cubicBezTo>
                  <a:cubicBezTo>
                    <a:pt x="2289096" y="794861"/>
                    <a:pt x="2298621" y="804386"/>
                    <a:pt x="2310051" y="804386"/>
                  </a:cubicBezTo>
                  <a:cubicBezTo>
                    <a:pt x="2319576" y="804386"/>
                    <a:pt x="2328148" y="797719"/>
                    <a:pt x="2330053" y="789146"/>
                  </a:cubicBezTo>
                  <a:lnTo>
                    <a:pt x="2756773" y="789146"/>
                  </a:lnTo>
                  <a:lnTo>
                    <a:pt x="3093958" y="451961"/>
                  </a:lnTo>
                  <a:lnTo>
                    <a:pt x="3410188" y="451961"/>
                  </a:lnTo>
                  <a:lnTo>
                    <a:pt x="3843576" y="18574"/>
                  </a:lnTo>
                  <a:lnTo>
                    <a:pt x="4056936" y="18574"/>
                  </a:lnTo>
                  <a:lnTo>
                    <a:pt x="4154091" y="116681"/>
                  </a:lnTo>
                  <a:cubicBezTo>
                    <a:pt x="4149328" y="124301"/>
                    <a:pt x="4150281" y="134779"/>
                    <a:pt x="4157901" y="142399"/>
                  </a:cubicBezTo>
                  <a:cubicBezTo>
                    <a:pt x="4166473" y="150971"/>
                    <a:pt x="4179808" y="150971"/>
                    <a:pt x="4187428" y="142399"/>
                  </a:cubicBezTo>
                  <a:cubicBezTo>
                    <a:pt x="4196001" y="133826"/>
                    <a:pt x="4196001" y="120491"/>
                    <a:pt x="4187428" y="111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4ff405db5_0_26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e4ff405db5_0_267"/>
          <p:cNvSpPr/>
          <p:nvPr/>
        </p:nvSpPr>
        <p:spPr>
          <a:xfrm>
            <a:off x="1" y="0"/>
            <a:ext cx="6099300" cy="6858000"/>
          </a:xfrm>
          <a:prstGeom prst="rect">
            <a:avLst/>
          </a:prstGeom>
          <a:solidFill>
            <a:srgbClr val="8FC4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8" name="Google Shape;328;ge4ff405db5_0_267"/>
          <p:cNvGrpSpPr/>
          <p:nvPr/>
        </p:nvGrpSpPr>
        <p:grpSpPr>
          <a:xfrm>
            <a:off x="5196455" y="2173287"/>
            <a:ext cx="1788564" cy="3426049"/>
            <a:chOff x="4929203" y="1548735"/>
            <a:chExt cx="2319196" cy="4442491"/>
          </a:xfrm>
        </p:grpSpPr>
        <p:sp>
          <p:nvSpPr>
            <p:cNvPr id="329" name="Google Shape;329;ge4ff405db5_0_267"/>
            <p:cNvSpPr/>
            <p:nvPr/>
          </p:nvSpPr>
          <p:spPr>
            <a:xfrm>
              <a:off x="4929203" y="1552574"/>
              <a:ext cx="1157272" cy="4438652"/>
            </a:xfrm>
            <a:custGeom>
              <a:rect b="b" l="l" r="r" t="t"/>
              <a:pathLst>
                <a:path extrusionOk="0" h="4438652" w="1157272">
                  <a:moveTo>
                    <a:pt x="501932" y="4181319"/>
                  </a:moveTo>
                  <a:cubicBezTo>
                    <a:pt x="485818" y="4190108"/>
                    <a:pt x="493142" y="4206710"/>
                    <a:pt x="491678" y="4218918"/>
                  </a:cubicBezTo>
                  <a:cubicBezTo>
                    <a:pt x="491678" y="4254565"/>
                    <a:pt x="488260" y="4268725"/>
                    <a:pt x="529765" y="4279956"/>
                  </a:cubicBezTo>
                  <a:cubicBezTo>
                    <a:pt x="666001" y="4316091"/>
                    <a:pt x="775380" y="4339529"/>
                    <a:pt x="915523" y="4353202"/>
                  </a:cubicBezTo>
                  <a:cubicBezTo>
                    <a:pt x="935055" y="4355154"/>
                    <a:pt x="931637" y="4341970"/>
                    <a:pt x="925777" y="4327321"/>
                  </a:cubicBezTo>
                  <a:cubicBezTo>
                    <a:pt x="916011" y="4302417"/>
                    <a:pt x="898920" y="4302906"/>
                    <a:pt x="877924" y="4301930"/>
                  </a:cubicBezTo>
                  <a:cubicBezTo>
                    <a:pt x="744129" y="4283862"/>
                    <a:pt x="688950" y="4267261"/>
                    <a:pt x="558086" y="4204757"/>
                  </a:cubicBezTo>
                  <a:cubicBezTo>
                    <a:pt x="546368" y="4197433"/>
                    <a:pt x="517557" y="4173017"/>
                    <a:pt x="501932" y="4181319"/>
                  </a:cubicBezTo>
                  <a:close/>
                  <a:moveTo>
                    <a:pt x="322725" y="2274016"/>
                  </a:moveTo>
                  <a:cubicBezTo>
                    <a:pt x="313449" y="2279875"/>
                    <a:pt x="317843" y="2292571"/>
                    <a:pt x="318331" y="2301849"/>
                  </a:cubicBezTo>
                  <a:cubicBezTo>
                    <a:pt x="322725" y="2425877"/>
                    <a:pt x="326145" y="2540140"/>
                    <a:pt x="332004" y="2664168"/>
                  </a:cubicBezTo>
                  <a:cubicBezTo>
                    <a:pt x="334933" y="2730088"/>
                    <a:pt x="340305" y="2795521"/>
                    <a:pt x="346164" y="2860954"/>
                  </a:cubicBezTo>
                  <a:cubicBezTo>
                    <a:pt x="355442" y="2960079"/>
                    <a:pt x="376440" y="3059204"/>
                    <a:pt x="387671" y="3158329"/>
                  </a:cubicBezTo>
                  <a:cubicBezTo>
                    <a:pt x="396949" y="3240851"/>
                    <a:pt x="407203" y="3274056"/>
                    <a:pt x="423805" y="3360485"/>
                  </a:cubicBezTo>
                  <a:cubicBezTo>
                    <a:pt x="429176" y="3352672"/>
                    <a:pt x="431618" y="3400038"/>
                    <a:pt x="431618" y="3398084"/>
                  </a:cubicBezTo>
                  <a:cubicBezTo>
                    <a:pt x="452126" y="3253547"/>
                    <a:pt x="462381" y="3108033"/>
                    <a:pt x="472635" y="2963009"/>
                  </a:cubicBezTo>
                  <a:cubicBezTo>
                    <a:pt x="479471" y="2867790"/>
                    <a:pt x="480449" y="2772083"/>
                    <a:pt x="484843" y="2676864"/>
                  </a:cubicBezTo>
                  <a:cubicBezTo>
                    <a:pt x="490215" y="2576762"/>
                    <a:pt x="486307" y="2485939"/>
                    <a:pt x="487285" y="2385836"/>
                  </a:cubicBezTo>
                  <a:cubicBezTo>
                    <a:pt x="487285" y="2367770"/>
                    <a:pt x="480449" y="2357515"/>
                    <a:pt x="465311" y="2349215"/>
                  </a:cubicBezTo>
                  <a:cubicBezTo>
                    <a:pt x="429176" y="2328217"/>
                    <a:pt x="384253" y="2305756"/>
                    <a:pt x="348118" y="2284759"/>
                  </a:cubicBezTo>
                  <a:cubicBezTo>
                    <a:pt x="340305" y="2280364"/>
                    <a:pt x="332493" y="2268156"/>
                    <a:pt x="322725" y="2274016"/>
                  </a:cubicBezTo>
                  <a:close/>
                  <a:moveTo>
                    <a:pt x="366185" y="1299856"/>
                  </a:moveTo>
                  <a:cubicBezTo>
                    <a:pt x="344698" y="1415583"/>
                    <a:pt x="330051" y="1513243"/>
                    <a:pt x="326632" y="1629947"/>
                  </a:cubicBezTo>
                  <a:cubicBezTo>
                    <a:pt x="322237" y="1787179"/>
                    <a:pt x="313937" y="1929764"/>
                    <a:pt x="317843" y="2087485"/>
                  </a:cubicBezTo>
                  <a:cubicBezTo>
                    <a:pt x="318331" y="2098716"/>
                    <a:pt x="317355" y="2109946"/>
                    <a:pt x="327608" y="2117760"/>
                  </a:cubicBezTo>
                  <a:cubicBezTo>
                    <a:pt x="375463" y="2152429"/>
                    <a:pt x="433082" y="2186610"/>
                    <a:pt x="488260" y="2226162"/>
                  </a:cubicBezTo>
                  <a:cubicBezTo>
                    <a:pt x="480934" y="1895094"/>
                    <a:pt x="460427" y="1609927"/>
                    <a:pt x="366185" y="1299856"/>
                  </a:cubicBezTo>
                  <a:close/>
                  <a:moveTo>
                    <a:pt x="883030" y="0"/>
                  </a:moveTo>
                  <a:lnTo>
                    <a:pt x="1157272" y="0"/>
                  </a:lnTo>
                  <a:lnTo>
                    <a:pt x="1157272" y="1031538"/>
                  </a:lnTo>
                  <a:lnTo>
                    <a:pt x="981076" y="1039593"/>
                  </a:lnTo>
                  <a:cubicBezTo>
                    <a:pt x="916010" y="1043255"/>
                    <a:pt x="850333" y="1048626"/>
                    <a:pt x="785145" y="1058636"/>
                  </a:cubicBezTo>
                  <a:cubicBezTo>
                    <a:pt x="679672" y="1074750"/>
                    <a:pt x="575176" y="1096235"/>
                    <a:pt x="478493" y="1144577"/>
                  </a:cubicBezTo>
                  <a:cubicBezTo>
                    <a:pt x="436987" y="1165575"/>
                    <a:pt x="420873" y="1197314"/>
                    <a:pt x="428197" y="1241749"/>
                  </a:cubicBezTo>
                  <a:cubicBezTo>
                    <a:pt x="450171" y="1374567"/>
                    <a:pt x="501931" y="1523987"/>
                    <a:pt x="580547" y="1632390"/>
                  </a:cubicBezTo>
                  <a:cubicBezTo>
                    <a:pt x="601056" y="1660713"/>
                    <a:pt x="629378" y="1678291"/>
                    <a:pt x="664048" y="1673896"/>
                  </a:cubicBezTo>
                  <a:cubicBezTo>
                    <a:pt x="802724" y="1656317"/>
                    <a:pt x="942378" y="1655341"/>
                    <a:pt x="1081544" y="1648993"/>
                  </a:cubicBezTo>
                  <a:lnTo>
                    <a:pt x="1157272" y="1649199"/>
                  </a:lnTo>
                  <a:lnTo>
                    <a:pt x="1157272" y="3256840"/>
                  </a:lnTo>
                  <a:lnTo>
                    <a:pt x="1043946" y="3251104"/>
                  </a:lnTo>
                  <a:cubicBezTo>
                    <a:pt x="895991" y="3237432"/>
                    <a:pt x="751454" y="3224249"/>
                    <a:pt x="615218" y="3161259"/>
                  </a:cubicBezTo>
                  <a:cubicBezTo>
                    <a:pt x="599592" y="3153933"/>
                    <a:pt x="590803" y="3158329"/>
                    <a:pt x="586897" y="3175418"/>
                  </a:cubicBezTo>
                  <a:cubicBezTo>
                    <a:pt x="578595" y="3208623"/>
                    <a:pt x="567853" y="3240851"/>
                    <a:pt x="561016" y="3274056"/>
                  </a:cubicBezTo>
                  <a:cubicBezTo>
                    <a:pt x="541484" y="3365367"/>
                    <a:pt x="532207" y="3458144"/>
                    <a:pt x="521464" y="3550922"/>
                  </a:cubicBezTo>
                  <a:cubicBezTo>
                    <a:pt x="514139" y="3614401"/>
                    <a:pt x="535624" y="3659324"/>
                    <a:pt x="592267" y="3686669"/>
                  </a:cubicBezTo>
                  <a:cubicBezTo>
                    <a:pt x="731068" y="3754055"/>
                    <a:pt x="875635" y="3795622"/>
                    <a:pt x="1037507" y="3812194"/>
                  </a:cubicBezTo>
                  <a:lnTo>
                    <a:pt x="1157272" y="3818087"/>
                  </a:lnTo>
                  <a:lnTo>
                    <a:pt x="1157272" y="4438652"/>
                  </a:lnTo>
                  <a:lnTo>
                    <a:pt x="730193" y="4438652"/>
                  </a:lnTo>
                  <a:cubicBezTo>
                    <a:pt x="476764" y="4438652"/>
                    <a:pt x="269237" y="4231125"/>
                    <a:pt x="269237" y="3977696"/>
                  </a:cubicBezTo>
                  <a:lnTo>
                    <a:pt x="269237" y="1360894"/>
                  </a:lnTo>
                  <a:lnTo>
                    <a:pt x="101261" y="1458066"/>
                  </a:lnTo>
                  <a:cubicBezTo>
                    <a:pt x="69522" y="1476621"/>
                    <a:pt x="28505" y="1465390"/>
                    <a:pt x="9949" y="1433650"/>
                  </a:cubicBezTo>
                  <a:lnTo>
                    <a:pt x="8973" y="1432186"/>
                  </a:lnTo>
                  <a:cubicBezTo>
                    <a:pt x="-9583" y="1400446"/>
                    <a:pt x="1648" y="1359429"/>
                    <a:pt x="33388" y="1340874"/>
                  </a:cubicBezTo>
                  <a:lnTo>
                    <a:pt x="269237" y="1205126"/>
                  </a:lnTo>
                  <a:lnTo>
                    <a:pt x="269237" y="613794"/>
                  </a:lnTo>
                  <a:cubicBezTo>
                    <a:pt x="269237" y="276378"/>
                    <a:pt x="545614" y="0"/>
                    <a:pt x="883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ge4ff405db5_0_267"/>
            <p:cNvSpPr/>
            <p:nvPr/>
          </p:nvSpPr>
          <p:spPr>
            <a:xfrm>
              <a:off x="6090490" y="1548735"/>
              <a:ext cx="1157909" cy="4438652"/>
            </a:xfrm>
            <a:custGeom>
              <a:rect b="b" l="l" r="r" t="t"/>
              <a:pathLst>
                <a:path extrusionOk="0" h="4438652" w="1157909">
                  <a:moveTo>
                    <a:pt x="698718" y="4181319"/>
                  </a:moveTo>
                  <a:cubicBezTo>
                    <a:pt x="683580" y="4173017"/>
                    <a:pt x="654771" y="4197921"/>
                    <a:pt x="642563" y="4204757"/>
                  </a:cubicBezTo>
                  <a:cubicBezTo>
                    <a:pt x="511699" y="4267260"/>
                    <a:pt x="456032" y="4283862"/>
                    <a:pt x="322727" y="4301929"/>
                  </a:cubicBezTo>
                  <a:cubicBezTo>
                    <a:pt x="301729" y="4302906"/>
                    <a:pt x="284638" y="4302417"/>
                    <a:pt x="274872" y="4326833"/>
                  </a:cubicBezTo>
                  <a:cubicBezTo>
                    <a:pt x="269012" y="4341482"/>
                    <a:pt x="265594" y="4354666"/>
                    <a:pt x="285128" y="4352713"/>
                  </a:cubicBezTo>
                  <a:cubicBezTo>
                    <a:pt x="425269" y="4339041"/>
                    <a:pt x="534648" y="4315602"/>
                    <a:pt x="670885" y="4279468"/>
                  </a:cubicBezTo>
                  <a:cubicBezTo>
                    <a:pt x="712389" y="4268725"/>
                    <a:pt x="708971" y="4254565"/>
                    <a:pt x="708971" y="4218430"/>
                  </a:cubicBezTo>
                  <a:cubicBezTo>
                    <a:pt x="707507" y="4206710"/>
                    <a:pt x="715319" y="4189620"/>
                    <a:pt x="698718" y="4181319"/>
                  </a:cubicBezTo>
                  <a:close/>
                  <a:moveTo>
                    <a:pt x="871821" y="2275665"/>
                  </a:moveTo>
                  <a:cubicBezTo>
                    <a:pt x="869013" y="2273040"/>
                    <a:pt x="864008" y="2273772"/>
                    <a:pt x="854974" y="2279388"/>
                  </a:cubicBezTo>
                  <a:cubicBezTo>
                    <a:pt x="813957" y="2304779"/>
                    <a:pt x="762686" y="2329683"/>
                    <a:pt x="720691" y="2354097"/>
                  </a:cubicBezTo>
                  <a:cubicBezTo>
                    <a:pt x="709460" y="2360445"/>
                    <a:pt x="706042" y="2369235"/>
                    <a:pt x="706042" y="2381443"/>
                  </a:cubicBezTo>
                  <a:cubicBezTo>
                    <a:pt x="706530" y="2442968"/>
                    <a:pt x="702624" y="2504495"/>
                    <a:pt x="708484" y="2565533"/>
                  </a:cubicBezTo>
                  <a:cubicBezTo>
                    <a:pt x="717273" y="2652450"/>
                    <a:pt x="709949" y="2729602"/>
                    <a:pt x="717761" y="2816030"/>
                  </a:cubicBezTo>
                  <a:cubicBezTo>
                    <a:pt x="724598" y="2895623"/>
                    <a:pt x="727039" y="2976193"/>
                    <a:pt x="731433" y="3056275"/>
                  </a:cubicBezTo>
                  <a:cubicBezTo>
                    <a:pt x="738759" y="3176885"/>
                    <a:pt x="750966" y="3247687"/>
                    <a:pt x="768546" y="3376599"/>
                  </a:cubicBezTo>
                  <a:cubicBezTo>
                    <a:pt x="772940" y="3355114"/>
                    <a:pt x="776358" y="3391736"/>
                    <a:pt x="778311" y="3379041"/>
                  </a:cubicBezTo>
                  <a:cubicBezTo>
                    <a:pt x="789054" y="3304331"/>
                    <a:pt x="800773" y="3229133"/>
                    <a:pt x="809563" y="3153934"/>
                  </a:cubicBezTo>
                  <a:cubicBezTo>
                    <a:pt x="820305" y="3060180"/>
                    <a:pt x="839838" y="2966427"/>
                    <a:pt x="847650" y="2872184"/>
                  </a:cubicBezTo>
                  <a:cubicBezTo>
                    <a:pt x="853998" y="2797962"/>
                    <a:pt x="858392" y="2723253"/>
                    <a:pt x="863276" y="2648543"/>
                  </a:cubicBezTo>
                  <a:cubicBezTo>
                    <a:pt x="871577" y="2526468"/>
                    <a:pt x="875483" y="2414159"/>
                    <a:pt x="875483" y="2292084"/>
                  </a:cubicBezTo>
                  <a:cubicBezTo>
                    <a:pt x="875239" y="2284271"/>
                    <a:pt x="874629" y="2278289"/>
                    <a:pt x="871821" y="2275665"/>
                  </a:cubicBezTo>
                  <a:close/>
                  <a:moveTo>
                    <a:pt x="828607" y="1298880"/>
                  </a:moveTo>
                  <a:cubicBezTo>
                    <a:pt x="805168" y="1374566"/>
                    <a:pt x="788078" y="1423885"/>
                    <a:pt x="774404" y="1494200"/>
                  </a:cubicBezTo>
                  <a:cubicBezTo>
                    <a:pt x="754873" y="1594302"/>
                    <a:pt x="742177" y="1695380"/>
                    <a:pt x="732411" y="1796946"/>
                  </a:cubicBezTo>
                  <a:cubicBezTo>
                    <a:pt x="726063" y="1864331"/>
                    <a:pt x="722645" y="1917556"/>
                    <a:pt x="716786" y="1985430"/>
                  </a:cubicBezTo>
                  <a:cubicBezTo>
                    <a:pt x="710438" y="2057698"/>
                    <a:pt x="716786" y="2130456"/>
                    <a:pt x="706530" y="2202724"/>
                  </a:cubicBezTo>
                  <a:cubicBezTo>
                    <a:pt x="703600" y="2224209"/>
                    <a:pt x="713856" y="2224699"/>
                    <a:pt x="728993" y="2213467"/>
                  </a:cubicBezTo>
                  <a:cubicBezTo>
                    <a:pt x="767080" y="2185146"/>
                    <a:pt x="814935" y="2157313"/>
                    <a:pt x="853510" y="2129967"/>
                  </a:cubicBezTo>
                  <a:cubicBezTo>
                    <a:pt x="871578" y="2116784"/>
                    <a:pt x="875484" y="2099693"/>
                    <a:pt x="875484" y="2078207"/>
                  </a:cubicBezTo>
                  <a:cubicBezTo>
                    <a:pt x="874996" y="1899489"/>
                    <a:pt x="875972" y="1735909"/>
                    <a:pt x="867671" y="1557679"/>
                  </a:cubicBezTo>
                  <a:cubicBezTo>
                    <a:pt x="864742" y="1494200"/>
                    <a:pt x="851556" y="1430232"/>
                    <a:pt x="843744" y="1367242"/>
                  </a:cubicBezTo>
                  <a:cubicBezTo>
                    <a:pt x="840326" y="1340873"/>
                    <a:pt x="844233" y="1331596"/>
                    <a:pt x="828607" y="1298880"/>
                  </a:cubicBezTo>
                  <a:close/>
                  <a:moveTo>
                    <a:pt x="0" y="0"/>
                  </a:moveTo>
                  <a:lnTo>
                    <a:pt x="344923" y="0"/>
                  </a:lnTo>
                  <a:cubicBezTo>
                    <a:pt x="682339" y="0"/>
                    <a:pt x="958229" y="276378"/>
                    <a:pt x="958717" y="613794"/>
                  </a:cubicBezTo>
                  <a:lnTo>
                    <a:pt x="958717" y="1245166"/>
                  </a:lnTo>
                  <a:lnTo>
                    <a:pt x="1124739" y="1340874"/>
                  </a:lnTo>
                  <a:cubicBezTo>
                    <a:pt x="1156479" y="1359429"/>
                    <a:pt x="1167221" y="1400446"/>
                    <a:pt x="1149154" y="1432186"/>
                  </a:cubicBezTo>
                  <a:lnTo>
                    <a:pt x="1148177" y="1433650"/>
                  </a:lnTo>
                  <a:cubicBezTo>
                    <a:pt x="1129622" y="1465390"/>
                    <a:pt x="1088604" y="1476621"/>
                    <a:pt x="1056865" y="1458066"/>
                  </a:cubicBezTo>
                  <a:lnTo>
                    <a:pt x="958229" y="1401423"/>
                  </a:lnTo>
                  <a:lnTo>
                    <a:pt x="958229" y="3977696"/>
                  </a:lnTo>
                  <a:cubicBezTo>
                    <a:pt x="958229" y="4231125"/>
                    <a:pt x="750701" y="4438652"/>
                    <a:pt x="497273" y="4438652"/>
                  </a:cubicBezTo>
                  <a:lnTo>
                    <a:pt x="0" y="4438652"/>
                  </a:lnTo>
                  <a:lnTo>
                    <a:pt x="0" y="3818087"/>
                  </a:lnTo>
                  <a:lnTo>
                    <a:pt x="48301" y="3820464"/>
                  </a:lnTo>
                  <a:cubicBezTo>
                    <a:pt x="102015" y="3824371"/>
                    <a:pt x="181608" y="3813628"/>
                    <a:pt x="260225" y="3798978"/>
                  </a:cubicBezTo>
                  <a:cubicBezTo>
                    <a:pt x="384254" y="3776029"/>
                    <a:pt x="503887" y="3739894"/>
                    <a:pt x="616197" y="3681787"/>
                  </a:cubicBezTo>
                  <a:cubicBezTo>
                    <a:pt x="652330" y="3662742"/>
                    <a:pt x="675281" y="3626121"/>
                    <a:pt x="673816" y="3581196"/>
                  </a:cubicBezTo>
                  <a:cubicBezTo>
                    <a:pt x="672839" y="3547992"/>
                    <a:pt x="670398" y="3515276"/>
                    <a:pt x="667468" y="3482559"/>
                  </a:cubicBezTo>
                  <a:cubicBezTo>
                    <a:pt x="658190" y="3378552"/>
                    <a:pt x="640611" y="3276009"/>
                    <a:pt x="610337" y="3175906"/>
                  </a:cubicBezTo>
                  <a:cubicBezTo>
                    <a:pt x="606919" y="3164676"/>
                    <a:pt x="603500" y="3159549"/>
                    <a:pt x="598740" y="3158205"/>
                  </a:cubicBezTo>
                  <a:cubicBezTo>
                    <a:pt x="593978" y="3156863"/>
                    <a:pt x="587874" y="3159305"/>
                    <a:pt x="579086" y="3163211"/>
                  </a:cubicBezTo>
                  <a:cubicBezTo>
                    <a:pt x="412819" y="3233892"/>
                    <a:pt x="240784" y="3260627"/>
                    <a:pt x="64423" y="3260100"/>
                  </a:cubicBezTo>
                  <a:lnTo>
                    <a:pt x="0" y="3256840"/>
                  </a:lnTo>
                  <a:lnTo>
                    <a:pt x="0" y="1649199"/>
                  </a:lnTo>
                  <a:lnTo>
                    <a:pt x="148402" y="1649603"/>
                  </a:lnTo>
                  <a:cubicBezTo>
                    <a:pt x="223112" y="1652411"/>
                    <a:pt x="297822" y="1657050"/>
                    <a:pt x="372533" y="1661200"/>
                  </a:cubicBezTo>
                  <a:cubicBezTo>
                    <a:pt x="425269" y="1664130"/>
                    <a:pt x="477518" y="1669501"/>
                    <a:pt x="530254" y="1673408"/>
                  </a:cubicBezTo>
                  <a:cubicBezTo>
                    <a:pt x="566387" y="1675850"/>
                    <a:pt x="596174" y="1662177"/>
                    <a:pt x="618636" y="1629460"/>
                  </a:cubicBezTo>
                  <a:cubicBezTo>
                    <a:pt x="693834" y="1520081"/>
                    <a:pt x="747546" y="1373102"/>
                    <a:pt x="768056" y="1240773"/>
                  </a:cubicBezTo>
                  <a:cubicBezTo>
                    <a:pt x="774892" y="1195360"/>
                    <a:pt x="763173" y="1166063"/>
                    <a:pt x="723133" y="1145554"/>
                  </a:cubicBezTo>
                  <a:cubicBezTo>
                    <a:pt x="681626" y="1124556"/>
                    <a:pt x="638167" y="1109908"/>
                    <a:pt x="593244" y="1097211"/>
                  </a:cubicBezTo>
                  <a:cubicBezTo>
                    <a:pt x="406226" y="1044476"/>
                    <a:pt x="214323" y="1038616"/>
                    <a:pt x="16073" y="1030803"/>
                  </a:cubicBezTo>
                  <a:lnTo>
                    <a:pt x="0" y="10315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ge4ff405db5_0_267"/>
          <p:cNvGrpSpPr/>
          <p:nvPr/>
        </p:nvGrpSpPr>
        <p:grpSpPr>
          <a:xfrm>
            <a:off x="3757715" y="1403334"/>
            <a:ext cx="4676569" cy="4965655"/>
            <a:chOff x="3757715" y="1403334"/>
            <a:chExt cx="4676569" cy="4965655"/>
          </a:xfrm>
        </p:grpSpPr>
        <p:grpSp>
          <p:nvGrpSpPr>
            <p:cNvPr id="332" name="Google Shape;332;ge4ff405db5_0_267"/>
            <p:cNvGrpSpPr/>
            <p:nvPr/>
          </p:nvGrpSpPr>
          <p:grpSpPr>
            <a:xfrm>
              <a:off x="3757715" y="1555993"/>
              <a:ext cx="4676410" cy="4812996"/>
              <a:chOff x="2585991" y="2445792"/>
              <a:chExt cx="2829900" cy="2912554"/>
            </a:xfrm>
          </p:grpSpPr>
          <p:sp>
            <p:nvSpPr>
              <p:cNvPr id="333" name="Google Shape;333;ge4ff405db5_0_267"/>
              <p:cNvSpPr/>
              <p:nvPr/>
            </p:nvSpPr>
            <p:spPr>
              <a:xfrm>
                <a:off x="2585991" y="2445792"/>
                <a:ext cx="2829900" cy="2829900"/>
              </a:xfrm>
              <a:prstGeom prst="blockArc">
                <a:avLst>
                  <a:gd fmla="val 5749470" name="adj1"/>
                  <a:gd fmla="val 16195660" name="adj2"/>
                  <a:gd fmla="val 4704" name="adj3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ge4ff405db5_0_267"/>
              <p:cNvSpPr/>
              <p:nvPr/>
            </p:nvSpPr>
            <p:spPr>
              <a:xfrm rot="5400000">
                <a:off x="3761436" y="5104396"/>
                <a:ext cx="309000" cy="198900"/>
              </a:xfrm>
              <a:prstGeom prst="triangle">
                <a:avLst>
                  <a:gd fmla="val 50000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5" name="Google Shape;335;ge4ff405db5_0_267"/>
            <p:cNvGrpSpPr/>
            <p:nvPr/>
          </p:nvGrpSpPr>
          <p:grpSpPr>
            <a:xfrm rot="10800000">
              <a:off x="3757874" y="1403334"/>
              <a:ext cx="4676410" cy="4812996"/>
              <a:chOff x="2585991" y="2445792"/>
              <a:chExt cx="2829900" cy="2912554"/>
            </a:xfrm>
          </p:grpSpPr>
          <p:sp>
            <p:nvSpPr>
              <p:cNvPr id="336" name="Google Shape;336;ge4ff405db5_0_267"/>
              <p:cNvSpPr/>
              <p:nvPr/>
            </p:nvSpPr>
            <p:spPr>
              <a:xfrm>
                <a:off x="2585991" y="2445792"/>
                <a:ext cx="2829900" cy="2829900"/>
              </a:xfrm>
              <a:prstGeom prst="blockArc">
                <a:avLst>
                  <a:gd fmla="val 5749470" name="adj1"/>
                  <a:gd fmla="val 16195660" name="adj2"/>
                  <a:gd fmla="val 4704" name="adj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ge4ff405db5_0_267"/>
              <p:cNvSpPr/>
              <p:nvPr/>
            </p:nvSpPr>
            <p:spPr>
              <a:xfrm rot="5400000">
                <a:off x="3761436" y="5104396"/>
                <a:ext cx="309000" cy="198900"/>
              </a:xfrm>
              <a:prstGeom prst="triangle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8" name="Google Shape;338;ge4ff405db5_0_267"/>
          <p:cNvGrpSpPr/>
          <p:nvPr/>
        </p:nvGrpSpPr>
        <p:grpSpPr>
          <a:xfrm>
            <a:off x="923137" y="1857540"/>
            <a:ext cx="2966959" cy="4511445"/>
            <a:chOff x="829575" y="1804076"/>
            <a:chExt cx="2734272" cy="4511445"/>
          </a:xfrm>
        </p:grpSpPr>
        <p:sp>
          <p:nvSpPr>
            <p:cNvPr id="339" name="Google Shape;339;ge4ff405db5_0_267"/>
            <p:cNvSpPr/>
            <p:nvPr/>
          </p:nvSpPr>
          <p:spPr>
            <a:xfrm rot="-5400000">
              <a:off x="1027308" y="5480171"/>
              <a:ext cx="859200" cy="811500"/>
            </a:xfrm>
            <a:prstGeom prst="rightArrow">
              <a:avLst>
                <a:gd fmla="val 50354" name="adj1"/>
                <a:gd fmla="val 57397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ge4ff405db5_0_267"/>
            <p:cNvSpPr txBox="1"/>
            <p:nvPr/>
          </p:nvSpPr>
          <p:spPr>
            <a:xfrm>
              <a:off x="829575" y="1804076"/>
              <a:ext cx="2734272" cy="3478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</a:rPr>
                <a:t>El tema que se aborda en este proyecto es la detección de la somnolencia durante la conducción, que han sido descritas como causantes de accidentes de tránsito.</a:t>
              </a: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ge4ff405db5_0_267"/>
          <p:cNvGrpSpPr/>
          <p:nvPr/>
        </p:nvGrpSpPr>
        <p:grpSpPr>
          <a:xfrm flipH="1">
            <a:off x="8747925" y="1857550"/>
            <a:ext cx="2828400" cy="4372133"/>
            <a:chOff x="768066" y="1735788"/>
            <a:chExt cx="2828400" cy="2005197"/>
          </a:xfrm>
        </p:grpSpPr>
        <p:sp>
          <p:nvSpPr>
            <p:cNvPr id="342" name="Google Shape;342;ge4ff405db5_0_267"/>
            <p:cNvSpPr/>
            <p:nvPr/>
          </p:nvSpPr>
          <p:spPr>
            <a:xfrm rot="5400000">
              <a:off x="2994516" y="3139036"/>
              <a:ext cx="392400" cy="811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ge4ff405db5_0_267"/>
            <p:cNvSpPr txBox="1"/>
            <p:nvPr/>
          </p:nvSpPr>
          <p:spPr>
            <a:xfrm>
              <a:off x="768066" y="1735788"/>
              <a:ext cx="2828400" cy="131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</a:rPr>
                <a:t>con IA y a </a:t>
              </a:r>
              <a:r>
                <a:rPr lang="en-US" sz="2000">
                  <a:solidFill>
                    <a:schemeClr val="lt1"/>
                  </a:solidFill>
                </a:rPr>
                <a:t>través</a:t>
              </a:r>
              <a:r>
                <a:rPr lang="en-US" sz="2000">
                  <a:solidFill>
                    <a:schemeClr val="lt1"/>
                  </a:solidFill>
                </a:rPr>
                <a:t> de técnicas de </a:t>
              </a:r>
              <a:r>
                <a:rPr lang="en-US" sz="2000">
                  <a:solidFill>
                    <a:schemeClr val="lt1"/>
                  </a:solidFill>
                </a:rPr>
                <a:t>visión</a:t>
              </a:r>
              <a:r>
                <a:rPr lang="en-US" sz="2000">
                  <a:solidFill>
                    <a:schemeClr val="lt1"/>
                  </a:solidFill>
                </a:rPr>
                <a:t> por computador Se ha desarrollado un prototipo de un sistema de control del estado de somnolencia en conductores de vehículos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ge4ff405db5_0_267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>
                <a:solidFill>
                  <a:schemeClr val="lt1"/>
                </a:solidFill>
              </a:rPr>
              <a:t>Resumen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e4ff405db5_0_4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0549" y="949439"/>
            <a:ext cx="2689295" cy="246362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e4ff405db5_0_451"/>
          <p:cNvSpPr txBox="1"/>
          <p:nvPr>
            <p:ph idx="1" type="body"/>
          </p:nvPr>
        </p:nvSpPr>
        <p:spPr>
          <a:xfrm>
            <a:off x="1" y="339509"/>
            <a:ext cx="1219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None/>
            </a:pPr>
            <a:r>
              <a:rPr lang="en-US"/>
              <a:t>Propuesta de solución</a:t>
            </a:r>
            <a:endParaRPr/>
          </a:p>
        </p:txBody>
      </p:sp>
      <p:sp>
        <p:nvSpPr>
          <p:cNvPr id="351" name="Google Shape;351;ge4ff405db5_0_451"/>
          <p:cNvSpPr txBox="1"/>
          <p:nvPr/>
        </p:nvSpPr>
        <p:spPr>
          <a:xfrm>
            <a:off x="1298973" y="2226650"/>
            <a:ext cx="6212946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/>
          </a:p>
        </p:txBody>
      </p:sp>
      <p:cxnSp>
        <p:nvCxnSpPr>
          <p:cNvPr id="352" name="Google Shape;352;ge4ff405db5_0_451"/>
          <p:cNvCxnSpPr/>
          <p:nvPr/>
        </p:nvCxnSpPr>
        <p:spPr>
          <a:xfrm rot="10800000">
            <a:off x="10365148" y="3570456"/>
            <a:ext cx="0" cy="4029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dash"/>
            <a:miter lim="800000"/>
            <a:headEnd len="med" w="med" type="oval"/>
            <a:tailEnd len="med" w="med" type="oval"/>
          </a:ln>
        </p:spPr>
      </p:cxnSp>
      <p:sp>
        <p:nvSpPr>
          <p:cNvPr id="353" name="Google Shape;353;ge4ff405db5_0_451"/>
          <p:cNvSpPr/>
          <p:nvPr/>
        </p:nvSpPr>
        <p:spPr>
          <a:xfrm>
            <a:off x="1946925" y="4621278"/>
            <a:ext cx="283500" cy="265381"/>
          </a:xfrm>
          <a:custGeom>
            <a:rect b="b" l="l" r="r" t="t"/>
            <a:pathLst>
              <a:path extrusionOk="0" h="3032924" w="3239999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e4ff405db5_0_451"/>
          <p:cNvSpPr/>
          <p:nvPr/>
        </p:nvSpPr>
        <p:spPr>
          <a:xfrm flipH="1">
            <a:off x="5898315" y="4651608"/>
            <a:ext cx="329800" cy="272064"/>
          </a:xfrm>
          <a:custGeom>
            <a:rect b="b" l="l" r="r" t="t"/>
            <a:pathLst>
              <a:path extrusionOk="0" h="2654282" w="3217557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e4ff405db5_0_451"/>
          <p:cNvSpPr/>
          <p:nvPr/>
        </p:nvSpPr>
        <p:spPr>
          <a:xfrm>
            <a:off x="9933976" y="4651508"/>
            <a:ext cx="294781" cy="226432"/>
          </a:xfrm>
          <a:custGeom>
            <a:rect b="b" l="l" r="r" t="t"/>
            <a:pathLst>
              <a:path extrusionOk="0" h="2447912" w="3186824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e4ff405db5_0_451"/>
          <p:cNvSpPr/>
          <p:nvPr/>
        </p:nvSpPr>
        <p:spPr>
          <a:xfrm>
            <a:off x="9551907" y="1496893"/>
            <a:ext cx="1626476" cy="1074546"/>
          </a:xfrm>
          <a:custGeom>
            <a:rect b="b" l="l" r="r" t="t"/>
            <a:pathLst>
              <a:path extrusionOk="0" h="218182" w="330249">
                <a:moveTo>
                  <a:pt x="117946" y="56554"/>
                </a:moveTo>
                <a:lnTo>
                  <a:pt x="94115" y="134987"/>
                </a:lnTo>
                <a:lnTo>
                  <a:pt x="142028" y="134987"/>
                </a:lnTo>
                <a:close/>
                <a:moveTo>
                  <a:pt x="262681" y="0"/>
                </a:moveTo>
                <a:lnTo>
                  <a:pt x="330249" y="0"/>
                </a:lnTo>
                <a:lnTo>
                  <a:pt x="330249" y="218182"/>
                </a:lnTo>
                <a:lnTo>
                  <a:pt x="262681" y="218182"/>
                </a:lnTo>
                <a:close/>
                <a:moveTo>
                  <a:pt x="82004" y="0"/>
                </a:moveTo>
                <a:lnTo>
                  <a:pt x="155544" y="0"/>
                </a:lnTo>
                <a:lnTo>
                  <a:pt x="237529" y="218182"/>
                </a:lnTo>
                <a:lnTo>
                  <a:pt x="166929" y="218182"/>
                </a:lnTo>
                <a:lnTo>
                  <a:pt x="156013" y="182165"/>
                </a:lnTo>
                <a:lnTo>
                  <a:pt x="79472" y="182165"/>
                </a:lnTo>
                <a:lnTo>
                  <a:pt x="68837" y="218182"/>
                </a:lnTo>
                <a:lnTo>
                  <a:pt x="0" y="218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e4ff405db5_0_451"/>
          <p:cNvSpPr txBox="1"/>
          <p:nvPr/>
        </p:nvSpPr>
        <p:spPr>
          <a:xfrm>
            <a:off x="1094075" y="1787875"/>
            <a:ext cx="7685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entrenar un detector facial - modelo yolov4-tiny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Implementar en android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Obtener las </a:t>
            </a:r>
            <a:r>
              <a:rPr lang="en-US" sz="2000"/>
              <a:t>características faciales</a:t>
            </a:r>
            <a:r>
              <a:rPr lang="en-US" sz="2000"/>
              <a:t> (ojos y boca) - dlib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Clasificar el estado de los ojos y boca (ear, mar)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Determinar estado final (somnoliento, alerta)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Emitir una alarma </a:t>
            </a:r>
            <a:endParaRPr sz="2000"/>
          </a:p>
        </p:txBody>
      </p:sp>
      <p:grpSp>
        <p:nvGrpSpPr>
          <p:cNvPr id="358" name="Google Shape;358;ge4ff405db5_0_451"/>
          <p:cNvGrpSpPr/>
          <p:nvPr/>
        </p:nvGrpSpPr>
        <p:grpSpPr>
          <a:xfrm>
            <a:off x="903763" y="4877938"/>
            <a:ext cx="10384470" cy="936000"/>
            <a:chOff x="891037" y="3385183"/>
            <a:chExt cx="10384470" cy="936000"/>
          </a:xfrm>
        </p:grpSpPr>
        <p:sp>
          <p:nvSpPr>
            <p:cNvPr id="359" name="Google Shape;359;ge4ff405db5_0_451"/>
            <p:cNvSpPr/>
            <p:nvPr/>
          </p:nvSpPr>
          <p:spPr>
            <a:xfrm>
              <a:off x="891037" y="3474607"/>
              <a:ext cx="2484289" cy="736452"/>
            </a:xfrm>
            <a:custGeom>
              <a:rect b="b" l="l" r="r" t="t"/>
              <a:pathLst>
                <a:path extrusionOk="0" h="736452" w="2484289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635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e4ff405db5_0_451"/>
            <p:cNvSpPr/>
            <p:nvPr/>
          </p:nvSpPr>
          <p:spPr>
            <a:xfrm>
              <a:off x="2839799" y="3485020"/>
              <a:ext cx="1925324" cy="736452"/>
            </a:xfrm>
            <a:custGeom>
              <a:rect b="b" l="l" r="r" t="t"/>
              <a:pathLst>
                <a:path extrusionOk="0" h="736452" w="2484289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635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dk2"/>
                  </a:solidFill>
                </a:rPr>
                <a:t>1</a:t>
              </a:r>
              <a:endParaRPr sz="2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e4ff405db5_0_451"/>
            <p:cNvSpPr/>
            <p:nvPr/>
          </p:nvSpPr>
          <p:spPr>
            <a:xfrm>
              <a:off x="4336899" y="3485020"/>
              <a:ext cx="2689243" cy="736452"/>
            </a:xfrm>
            <a:custGeom>
              <a:rect b="b" l="l" r="r" t="t"/>
              <a:pathLst>
                <a:path extrusionOk="0" h="736452" w="2484289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635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dk2"/>
                  </a:solidFill>
                </a:rPr>
                <a:t>2</a:t>
              </a:r>
              <a:endParaRPr sz="2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e4ff405db5_0_451"/>
            <p:cNvSpPr/>
            <p:nvPr/>
          </p:nvSpPr>
          <p:spPr>
            <a:xfrm>
              <a:off x="6492525" y="3474595"/>
              <a:ext cx="2732718" cy="736452"/>
            </a:xfrm>
            <a:custGeom>
              <a:rect b="b" l="l" r="r" t="t"/>
              <a:pathLst>
                <a:path extrusionOk="0" h="736452" w="2484289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635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dk2"/>
                  </a:solidFill>
                </a:rPr>
                <a:t>3</a:t>
              </a:r>
              <a:endParaRPr sz="2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e4ff405db5_0_451"/>
            <p:cNvSpPr/>
            <p:nvPr/>
          </p:nvSpPr>
          <p:spPr>
            <a:xfrm>
              <a:off x="8686045" y="3485009"/>
              <a:ext cx="2484289" cy="736452"/>
            </a:xfrm>
            <a:custGeom>
              <a:rect b="b" l="l" r="r" t="t"/>
              <a:pathLst>
                <a:path extrusionOk="0" h="736452" w="2484289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635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dk2"/>
                  </a:solidFill>
                </a:rPr>
                <a:t>4</a:t>
              </a:r>
              <a:endParaRPr sz="2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e4ff405db5_0_451"/>
            <p:cNvSpPr/>
            <p:nvPr/>
          </p:nvSpPr>
          <p:spPr>
            <a:xfrm>
              <a:off x="10339507" y="3385183"/>
              <a:ext cx="936000" cy="936000"/>
            </a:xfrm>
            <a:prstGeom prst="ellipse">
              <a:avLst/>
            </a:prstGeom>
            <a:solidFill>
              <a:schemeClr val="accent4">
                <a:alpha val="4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dk2"/>
                  </a:solidFill>
                </a:rPr>
                <a:t>  5</a:t>
              </a:r>
              <a:endParaRPr sz="2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" name="Google Shape;365;ge4ff405db5_0_451"/>
          <p:cNvSpPr/>
          <p:nvPr/>
        </p:nvSpPr>
        <p:spPr>
          <a:xfrm>
            <a:off x="2760442" y="4058776"/>
            <a:ext cx="558900" cy="558900"/>
          </a:xfrm>
          <a:custGeom>
            <a:rect b="b" l="l" r="r" t="t"/>
            <a:pathLst>
              <a:path extrusionOk="0" h="3240000" w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e4ff405db5_0_451"/>
          <p:cNvSpPr/>
          <p:nvPr/>
        </p:nvSpPr>
        <p:spPr>
          <a:xfrm>
            <a:off x="4185879" y="4058784"/>
            <a:ext cx="531173" cy="272066"/>
          </a:xfrm>
          <a:custGeom>
            <a:rect b="b" l="l" r="r" t="t"/>
            <a:pathLst>
              <a:path extrusionOk="0" h="1727404" w="337252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ge4ff405db5_0_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475" y="4402950"/>
            <a:ext cx="402900" cy="4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e4ff405db5_0_451"/>
          <p:cNvPicPr preferRelativeResize="0"/>
          <p:nvPr/>
        </p:nvPicPr>
        <p:blipFill rotWithShape="1">
          <a:blip r:embed="rId5">
            <a:alphaModFix/>
          </a:blip>
          <a:srcRect b="0" l="1666" r="63964" t="0"/>
          <a:stretch/>
        </p:blipFill>
        <p:spPr>
          <a:xfrm>
            <a:off x="5847125" y="4058775"/>
            <a:ext cx="658125" cy="8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e4ff405db5_0_451"/>
          <p:cNvPicPr preferRelativeResize="0"/>
          <p:nvPr/>
        </p:nvPicPr>
        <p:blipFill rotWithShape="1">
          <a:blip r:embed="rId6">
            <a:alphaModFix/>
          </a:blip>
          <a:srcRect b="23195" l="0" r="48108" t="0"/>
          <a:stretch/>
        </p:blipFill>
        <p:spPr>
          <a:xfrm>
            <a:off x="6792850" y="4023225"/>
            <a:ext cx="773525" cy="9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e4ff405db5_0_451"/>
          <p:cNvSpPr txBox="1"/>
          <p:nvPr/>
        </p:nvSpPr>
        <p:spPr>
          <a:xfrm>
            <a:off x="8131100" y="4058775"/>
            <a:ext cx="16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¿Somnoliento?</a:t>
            </a:r>
            <a:endParaRPr/>
          </a:p>
        </p:txBody>
      </p:sp>
      <p:pic>
        <p:nvPicPr>
          <p:cNvPr id="371" name="Google Shape;371;ge4ff405db5_0_4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17550" y="3993287"/>
            <a:ext cx="531174" cy="53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e4ff405db5_0_4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525" y="3929250"/>
            <a:ext cx="191455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4ff405db5_0_502"/>
          <p:cNvSpPr txBox="1"/>
          <p:nvPr/>
        </p:nvSpPr>
        <p:spPr>
          <a:xfrm>
            <a:off x="952724" y="629300"/>
            <a:ext cx="4277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5080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AutoNum type="arabicPeriod"/>
            </a:pPr>
            <a:r>
              <a:rPr lang="en-US" sz="4400">
                <a:solidFill>
                  <a:srgbClr val="3F3F3F"/>
                </a:solidFill>
              </a:rPr>
              <a:t>DETECCION FACIAL</a:t>
            </a:r>
            <a:endParaRPr/>
          </a:p>
        </p:txBody>
      </p:sp>
      <p:sp>
        <p:nvSpPr>
          <p:cNvPr id="378" name="Google Shape;378;ge4ff405db5_0_502"/>
          <p:cNvSpPr/>
          <p:nvPr/>
        </p:nvSpPr>
        <p:spPr>
          <a:xfrm>
            <a:off x="1001971" y="1993137"/>
            <a:ext cx="3383400" cy="63600"/>
          </a:xfrm>
          <a:prstGeom prst="rect">
            <a:avLst/>
          </a:prstGeom>
          <a:solidFill>
            <a:srgbClr val="2853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e4ff405db5_0_502"/>
          <p:cNvSpPr txBox="1"/>
          <p:nvPr/>
        </p:nvSpPr>
        <p:spPr>
          <a:xfrm>
            <a:off x="1001975" y="2737450"/>
            <a:ext cx="44634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lang="en-US" sz="1800">
                <a:solidFill>
                  <a:srgbClr val="3F3F3F"/>
                </a:solidFill>
              </a:rPr>
              <a:t>Modelo yolov4-tiny</a:t>
            </a:r>
            <a:endParaRPr sz="1800">
              <a:solidFill>
                <a:srgbClr val="3F3F3F"/>
              </a:solidFill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</a:pPr>
            <a:r>
              <a:rPr lang="en-US" sz="1800">
                <a:solidFill>
                  <a:srgbClr val="3F3F3F"/>
                </a:solidFill>
              </a:rPr>
              <a:t>29 capas conv, 2 capas yolo.</a:t>
            </a:r>
            <a:endParaRPr sz="1800">
              <a:solidFill>
                <a:srgbClr val="3F3F3F"/>
              </a:solidFill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</a:pPr>
            <a:r>
              <a:rPr lang="en-US" sz="1800">
                <a:solidFill>
                  <a:srgbClr val="3F3F3F"/>
                </a:solidFill>
              </a:rPr>
              <a:t>mejor que el detector de rostros de opencv</a:t>
            </a:r>
            <a:endParaRPr sz="1800">
              <a:solidFill>
                <a:srgbClr val="3F3F3F"/>
              </a:solidFill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</a:pPr>
            <a:r>
              <a:rPr lang="en-US" sz="1800">
                <a:solidFill>
                  <a:srgbClr val="3F3F3F"/>
                </a:solidFill>
              </a:rPr>
              <a:t>RealTime 30-39 FPS</a:t>
            </a:r>
            <a:endParaRPr sz="1800">
              <a:solidFill>
                <a:srgbClr val="3F3F3F"/>
              </a:solidFill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</a:pPr>
            <a:r>
              <a:rPr lang="en-US" sz="1800">
                <a:solidFill>
                  <a:srgbClr val="3F3F3F"/>
                </a:solidFill>
              </a:rPr>
              <a:t>Adecuado para desarrollar en dispositivos móviles</a:t>
            </a:r>
            <a:endParaRPr sz="1800">
              <a:solidFill>
                <a:srgbClr val="3F3F3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380" name="Google Shape;380;ge4ff405db5_0_502"/>
          <p:cNvSpPr/>
          <p:nvPr>
            <p:ph idx="2" type="pic"/>
          </p:nvPr>
        </p:nvSpPr>
        <p:spPr>
          <a:xfrm>
            <a:off x="5847486" y="342900"/>
            <a:ext cx="5926500" cy="617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ge4ff405db5_0_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925" y="240175"/>
            <a:ext cx="6084125" cy="63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e4ff405db5_0_5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81500"/>
            <a:ext cx="24765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4ff405db5_0_516"/>
          <p:cNvSpPr txBox="1"/>
          <p:nvPr/>
        </p:nvSpPr>
        <p:spPr>
          <a:xfrm>
            <a:off x="952725" y="629300"/>
            <a:ext cx="10131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F3F3F"/>
                </a:solidFill>
              </a:rPr>
              <a:t>2.IMPLEMENTACION EN ANDROID</a:t>
            </a:r>
            <a:endParaRPr/>
          </a:p>
        </p:txBody>
      </p:sp>
      <p:sp>
        <p:nvSpPr>
          <p:cNvPr id="388" name="Google Shape;388;ge4ff405db5_0_516"/>
          <p:cNvSpPr/>
          <p:nvPr/>
        </p:nvSpPr>
        <p:spPr>
          <a:xfrm>
            <a:off x="1137348" y="1557000"/>
            <a:ext cx="9044400" cy="83100"/>
          </a:xfrm>
          <a:prstGeom prst="rect">
            <a:avLst/>
          </a:prstGeom>
          <a:solidFill>
            <a:srgbClr val="2853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ge4ff405db5_0_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0" y="5411100"/>
            <a:ext cx="2263737" cy="144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e4ff405db5_0_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775" y="1640100"/>
            <a:ext cx="9565100" cy="52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4ff405db5_0_547"/>
          <p:cNvSpPr txBox="1"/>
          <p:nvPr/>
        </p:nvSpPr>
        <p:spPr>
          <a:xfrm>
            <a:off x="952725" y="629300"/>
            <a:ext cx="5499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F3F3F"/>
                </a:solidFill>
              </a:rPr>
              <a:t>3</a:t>
            </a:r>
            <a:r>
              <a:rPr lang="en-US" sz="4400">
                <a:solidFill>
                  <a:srgbClr val="3F3F3F"/>
                </a:solidFill>
              </a:rPr>
              <a:t>.	EXTRACCIÓN       CARACTERÍSTICAS </a:t>
            </a:r>
            <a:endParaRPr/>
          </a:p>
        </p:txBody>
      </p:sp>
      <p:sp>
        <p:nvSpPr>
          <p:cNvPr id="396" name="Google Shape;396;ge4ff405db5_0_547"/>
          <p:cNvSpPr/>
          <p:nvPr/>
        </p:nvSpPr>
        <p:spPr>
          <a:xfrm>
            <a:off x="1001977" y="1993124"/>
            <a:ext cx="5389800" cy="83100"/>
          </a:xfrm>
          <a:prstGeom prst="rect">
            <a:avLst/>
          </a:prstGeom>
          <a:solidFill>
            <a:srgbClr val="2853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ge4ff405db5_0_547"/>
          <p:cNvPicPr preferRelativeResize="0"/>
          <p:nvPr/>
        </p:nvPicPr>
        <p:blipFill rotWithShape="1">
          <a:blip r:embed="rId3">
            <a:alphaModFix/>
          </a:blip>
          <a:srcRect b="32735" l="4347" r="6014" t="26665"/>
          <a:stretch/>
        </p:blipFill>
        <p:spPr>
          <a:xfrm>
            <a:off x="1744600" y="2444475"/>
            <a:ext cx="9926025" cy="40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e4ff405db5_0_5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411100"/>
            <a:ext cx="2263737" cy="144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e4ff405db5_0_547"/>
          <p:cNvPicPr preferRelativeResize="0"/>
          <p:nvPr/>
        </p:nvPicPr>
        <p:blipFill rotWithShape="1">
          <a:blip r:embed="rId5">
            <a:alphaModFix/>
          </a:blip>
          <a:srcRect b="71456" l="18734" r="58067" t="15538"/>
          <a:stretch/>
        </p:blipFill>
        <p:spPr>
          <a:xfrm>
            <a:off x="7986000" y="2346775"/>
            <a:ext cx="1528650" cy="7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e4ff405db5_0_547"/>
          <p:cNvPicPr preferRelativeResize="0"/>
          <p:nvPr/>
        </p:nvPicPr>
        <p:blipFill rotWithShape="1">
          <a:blip r:embed="rId5">
            <a:alphaModFix/>
          </a:blip>
          <a:srcRect b="73239" l="58442" r="22455" t="13755"/>
          <a:stretch/>
        </p:blipFill>
        <p:spPr>
          <a:xfrm>
            <a:off x="6724400" y="2309475"/>
            <a:ext cx="1366875" cy="7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e4ff405db5_0_5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3650" y="3869200"/>
            <a:ext cx="2263725" cy="10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e4ff405db5_0_547"/>
          <p:cNvSpPr/>
          <p:nvPr/>
        </p:nvSpPr>
        <p:spPr>
          <a:xfrm>
            <a:off x="7384375" y="3087100"/>
            <a:ext cx="1833000" cy="78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ge4ff405db5_0_547"/>
          <p:cNvGrpSpPr/>
          <p:nvPr/>
        </p:nvGrpSpPr>
        <p:grpSpPr>
          <a:xfrm>
            <a:off x="8690196" y="2"/>
            <a:ext cx="3501807" cy="1194118"/>
            <a:chOff x="7533182" y="1351307"/>
            <a:chExt cx="4265295" cy="1454468"/>
          </a:xfrm>
        </p:grpSpPr>
        <p:sp>
          <p:nvSpPr>
            <p:cNvPr id="404" name="Google Shape;404;ge4ff405db5_0_547"/>
            <p:cNvSpPr/>
            <p:nvPr/>
          </p:nvSpPr>
          <p:spPr>
            <a:xfrm>
              <a:off x="8179930" y="1579907"/>
              <a:ext cx="3581400" cy="762000"/>
            </a:xfrm>
            <a:custGeom>
              <a:rect b="b" l="l" r="r" t="t"/>
              <a:pathLst>
                <a:path extrusionOk="0" h="762000" w="3581400">
                  <a:moveTo>
                    <a:pt x="37624" y="761524"/>
                  </a:moveTo>
                  <a:cubicBezTo>
                    <a:pt x="20479" y="761524"/>
                    <a:pt x="7144" y="748189"/>
                    <a:pt x="7144" y="731044"/>
                  </a:cubicBezTo>
                  <a:cubicBezTo>
                    <a:pt x="7144" y="713899"/>
                    <a:pt x="20479" y="700564"/>
                    <a:pt x="37624" y="700564"/>
                  </a:cubicBezTo>
                  <a:cubicBezTo>
                    <a:pt x="49054" y="700564"/>
                    <a:pt x="58579" y="706279"/>
                    <a:pt x="64294" y="715804"/>
                  </a:cubicBezTo>
                  <a:lnTo>
                    <a:pt x="1177766" y="715804"/>
                  </a:lnTo>
                  <a:lnTo>
                    <a:pt x="1060609" y="597694"/>
                  </a:lnTo>
                  <a:lnTo>
                    <a:pt x="376714" y="597694"/>
                  </a:lnTo>
                  <a:cubicBezTo>
                    <a:pt x="370999" y="607219"/>
                    <a:pt x="361474" y="612934"/>
                    <a:pt x="350044" y="612934"/>
                  </a:cubicBezTo>
                  <a:cubicBezTo>
                    <a:pt x="332899" y="612934"/>
                    <a:pt x="319564" y="599599"/>
                    <a:pt x="319564" y="582454"/>
                  </a:cubicBezTo>
                  <a:cubicBezTo>
                    <a:pt x="319564" y="565309"/>
                    <a:pt x="332899" y="551974"/>
                    <a:pt x="350044" y="551974"/>
                  </a:cubicBezTo>
                  <a:cubicBezTo>
                    <a:pt x="361474" y="551974"/>
                    <a:pt x="370999" y="557689"/>
                    <a:pt x="376714" y="567214"/>
                  </a:cubicBezTo>
                  <a:lnTo>
                    <a:pt x="804386" y="567214"/>
                  </a:lnTo>
                  <a:lnTo>
                    <a:pt x="755809" y="518636"/>
                  </a:lnTo>
                  <a:lnTo>
                    <a:pt x="469106" y="518636"/>
                  </a:lnTo>
                  <a:cubicBezTo>
                    <a:pt x="463391" y="528161"/>
                    <a:pt x="453866" y="533876"/>
                    <a:pt x="442436" y="533876"/>
                  </a:cubicBezTo>
                  <a:cubicBezTo>
                    <a:pt x="425291" y="533876"/>
                    <a:pt x="411956" y="520541"/>
                    <a:pt x="411956" y="503396"/>
                  </a:cubicBezTo>
                  <a:cubicBezTo>
                    <a:pt x="411956" y="486251"/>
                    <a:pt x="425291" y="472916"/>
                    <a:pt x="442436" y="472916"/>
                  </a:cubicBezTo>
                  <a:cubicBezTo>
                    <a:pt x="453866" y="472916"/>
                    <a:pt x="463391" y="478631"/>
                    <a:pt x="469106" y="488156"/>
                  </a:cubicBezTo>
                  <a:lnTo>
                    <a:pt x="768191" y="488156"/>
                  </a:lnTo>
                  <a:lnTo>
                    <a:pt x="846296" y="566261"/>
                  </a:lnTo>
                  <a:lnTo>
                    <a:pt x="1072039" y="566261"/>
                  </a:lnTo>
                  <a:lnTo>
                    <a:pt x="1219676" y="713899"/>
                  </a:lnTo>
                  <a:lnTo>
                    <a:pt x="1376839" y="713899"/>
                  </a:lnTo>
                  <a:lnTo>
                    <a:pt x="1540669" y="550069"/>
                  </a:lnTo>
                  <a:lnTo>
                    <a:pt x="2015014" y="550069"/>
                  </a:lnTo>
                  <a:lnTo>
                    <a:pt x="2253139" y="311944"/>
                  </a:lnTo>
                  <a:lnTo>
                    <a:pt x="2012156" y="311944"/>
                  </a:lnTo>
                  <a:lnTo>
                    <a:pt x="1900714" y="426244"/>
                  </a:lnTo>
                  <a:lnTo>
                    <a:pt x="1742599" y="426244"/>
                  </a:lnTo>
                  <a:cubicBezTo>
                    <a:pt x="1736884" y="435769"/>
                    <a:pt x="1727359" y="441484"/>
                    <a:pt x="1715929" y="441484"/>
                  </a:cubicBezTo>
                  <a:cubicBezTo>
                    <a:pt x="1698784" y="441484"/>
                    <a:pt x="1685449" y="428149"/>
                    <a:pt x="1685449" y="411004"/>
                  </a:cubicBezTo>
                  <a:cubicBezTo>
                    <a:pt x="1685449" y="393859"/>
                    <a:pt x="1698784" y="380524"/>
                    <a:pt x="1715929" y="380524"/>
                  </a:cubicBezTo>
                  <a:cubicBezTo>
                    <a:pt x="1727359" y="380524"/>
                    <a:pt x="1736884" y="386239"/>
                    <a:pt x="1742599" y="395764"/>
                  </a:cubicBezTo>
                  <a:lnTo>
                    <a:pt x="1888331" y="395764"/>
                  </a:lnTo>
                  <a:lnTo>
                    <a:pt x="1970246" y="313849"/>
                  </a:lnTo>
                  <a:lnTo>
                    <a:pt x="1623536" y="313849"/>
                  </a:lnTo>
                  <a:lnTo>
                    <a:pt x="1400651" y="536734"/>
                  </a:lnTo>
                  <a:cubicBezTo>
                    <a:pt x="1403509" y="547211"/>
                    <a:pt x="1400651" y="558641"/>
                    <a:pt x="1393031" y="566261"/>
                  </a:cubicBezTo>
                  <a:cubicBezTo>
                    <a:pt x="1387316" y="571976"/>
                    <a:pt x="1379696" y="574834"/>
                    <a:pt x="1371124" y="574834"/>
                  </a:cubicBezTo>
                  <a:cubicBezTo>
                    <a:pt x="1362551" y="574834"/>
                    <a:pt x="1354931" y="571976"/>
                    <a:pt x="1349216" y="566261"/>
                  </a:cubicBezTo>
                  <a:cubicBezTo>
                    <a:pt x="1343501" y="560546"/>
                    <a:pt x="1340644" y="552926"/>
                    <a:pt x="1340644" y="544354"/>
                  </a:cubicBezTo>
                  <a:cubicBezTo>
                    <a:pt x="1340644" y="535781"/>
                    <a:pt x="1343501" y="528161"/>
                    <a:pt x="1349216" y="522446"/>
                  </a:cubicBezTo>
                  <a:cubicBezTo>
                    <a:pt x="1354931" y="516731"/>
                    <a:pt x="1362551" y="513874"/>
                    <a:pt x="1371124" y="513874"/>
                  </a:cubicBezTo>
                  <a:cubicBezTo>
                    <a:pt x="1373981" y="513874"/>
                    <a:pt x="1376839" y="513874"/>
                    <a:pt x="1379696" y="514826"/>
                  </a:cubicBezTo>
                  <a:lnTo>
                    <a:pt x="1439704" y="454819"/>
                  </a:lnTo>
                  <a:lnTo>
                    <a:pt x="1025366" y="454819"/>
                  </a:lnTo>
                  <a:lnTo>
                    <a:pt x="988219" y="417671"/>
                  </a:lnTo>
                  <a:cubicBezTo>
                    <a:pt x="985361" y="418624"/>
                    <a:pt x="982504" y="418624"/>
                    <a:pt x="979646" y="418624"/>
                  </a:cubicBezTo>
                  <a:cubicBezTo>
                    <a:pt x="971074" y="418624"/>
                    <a:pt x="963454" y="415766"/>
                    <a:pt x="957739" y="410051"/>
                  </a:cubicBezTo>
                  <a:cubicBezTo>
                    <a:pt x="952024" y="404336"/>
                    <a:pt x="949166" y="396716"/>
                    <a:pt x="949166" y="388144"/>
                  </a:cubicBezTo>
                  <a:cubicBezTo>
                    <a:pt x="949166" y="379571"/>
                    <a:pt x="952024" y="371951"/>
                    <a:pt x="957739" y="366236"/>
                  </a:cubicBezTo>
                  <a:cubicBezTo>
                    <a:pt x="963454" y="360521"/>
                    <a:pt x="971074" y="357664"/>
                    <a:pt x="979646" y="357664"/>
                  </a:cubicBezTo>
                  <a:cubicBezTo>
                    <a:pt x="988219" y="357664"/>
                    <a:pt x="995839" y="360521"/>
                    <a:pt x="1001554" y="366236"/>
                  </a:cubicBezTo>
                  <a:cubicBezTo>
                    <a:pt x="1009174" y="373856"/>
                    <a:pt x="1012031" y="385286"/>
                    <a:pt x="1009174" y="395764"/>
                  </a:cubicBezTo>
                  <a:lnTo>
                    <a:pt x="1037749" y="424339"/>
                  </a:lnTo>
                  <a:lnTo>
                    <a:pt x="1470184" y="424339"/>
                  </a:lnTo>
                  <a:lnTo>
                    <a:pt x="1611154" y="283369"/>
                  </a:lnTo>
                  <a:lnTo>
                    <a:pt x="2285524" y="283369"/>
                  </a:lnTo>
                  <a:lnTo>
                    <a:pt x="2289334" y="279559"/>
                  </a:lnTo>
                  <a:lnTo>
                    <a:pt x="2294096" y="283369"/>
                  </a:lnTo>
                  <a:lnTo>
                    <a:pt x="2574131" y="283369"/>
                  </a:lnTo>
                  <a:lnTo>
                    <a:pt x="2774156" y="83344"/>
                  </a:lnTo>
                  <a:lnTo>
                    <a:pt x="2961799" y="83344"/>
                  </a:lnTo>
                  <a:lnTo>
                    <a:pt x="3022759" y="22384"/>
                  </a:lnTo>
                  <a:lnTo>
                    <a:pt x="3525679" y="22384"/>
                  </a:lnTo>
                  <a:cubicBezTo>
                    <a:pt x="3531394" y="12859"/>
                    <a:pt x="3540919" y="7144"/>
                    <a:pt x="3552349" y="7144"/>
                  </a:cubicBezTo>
                  <a:cubicBezTo>
                    <a:pt x="3569494" y="7144"/>
                    <a:pt x="3582829" y="20479"/>
                    <a:pt x="3582829" y="37624"/>
                  </a:cubicBezTo>
                  <a:cubicBezTo>
                    <a:pt x="3582829" y="54769"/>
                    <a:pt x="3569494" y="68104"/>
                    <a:pt x="3552349" y="68104"/>
                  </a:cubicBezTo>
                  <a:cubicBezTo>
                    <a:pt x="3540919" y="68104"/>
                    <a:pt x="3531394" y="62389"/>
                    <a:pt x="3525679" y="52864"/>
                  </a:cubicBezTo>
                  <a:lnTo>
                    <a:pt x="3036094" y="52864"/>
                  </a:lnTo>
                  <a:lnTo>
                    <a:pt x="2975134" y="113824"/>
                  </a:lnTo>
                  <a:lnTo>
                    <a:pt x="2787491" y="113824"/>
                  </a:lnTo>
                  <a:lnTo>
                    <a:pt x="2588419" y="312896"/>
                  </a:lnTo>
                  <a:lnTo>
                    <a:pt x="2299811" y="312896"/>
                  </a:lnTo>
                  <a:lnTo>
                    <a:pt x="2206466" y="406241"/>
                  </a:lnTo>
                  <a:lnTo>
                    <a:pt x="2329339" y="406241"/>
                  </a:lnTo>
                  <a:lnTo>
                    <a:pt x="2387441" y="464344"/>
                  </a:lnTo>
                  <a:cubicBezTo>
                    <a:pt x="2390299" y="463391"/>
                    <a:pt x="2393156" y="463391"/>
                    <a:pt x="2396014" y="463391"/>
                  </a:cubicBezTo>
                  <a:cubicBezTo>
                    <a:pt x="2404586" y="463391"/>
                    <a:pt x="2412206" y="466249"/>
                    <a:pt x="2417921" y="471964"/>
                  </a:cubicBezTo>
                  <a:cubicBezTo>
                    <a:pt x="2423636" y="477679"/>
                    <a:pt x="2426494" y="485299"/>
                    <a:pt x="2426494" y="493871"/>
                  </a:cubicBezTo>
                  <a:cubicBezTo>
                    <a:pt x="2426494" y="502444"/>
                    <a:pt x="2423636" y="510064"/>
                    <a:pt x="2417921" y="515779"/>
                  </a:cubicBezTo>
                  <a:cubicBezTo>
                    <a:pt x="2412206" y="521494"/>
                    <a:pt x="2404586" y="524351"/>
                    <a:pt x="2396014" y="524351"/>
                  </a:cubicBezTo>
                  <a:cubicBezTo>
                    <a:pt x="2387441" y="524351"/>
                    <a:pt x="2379821" y="521494"/>
                    <a:pt x="2374106" y="515779"/>
                  </a:cubicBezTo>
                  <a:cubicBezTo>
                    <a:pt x="2366486" y="508159"/>
                    <a:pt x="2363629" y="496729"/>
                    <a:pt x="2366486" y="486251"/>
                  </a:cubicBezTo>
                  <a:lnTo>
                    <a:pt x="2317909" y="437674"/>
                  </a:lnTo>
                  <a:lnTo>
                    <a:pt x="2176939" y="437674"/>
                  </a:lnTo>
                  <a:lnTo>
                    <a:pt x="2032159" y="582454"/>
                  </a:lnTo>
                  <a:lnTo>
                    <a:pt x="1557814" y="582454"/>
                  </a:lnTo>
                  <a:lnTo>
                    <a:pt x="1393984" y="746284"/>
                  </a:lnTo>
                  <a:lnTo>
                    <a:pt x="64294" y="746284"/>
                  </a:lnTo>
                  <a:cubicBezTo>
                    <a:pt x="59531" y="754856"/>
                    <a:pt x="49054" y="761524"/>
                    <a:pt x="37624" y="7615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ge4ff405db5_0_547"/>
            <p:cNvSpPr/>
            <p:nvPr/>
          </p:nvSpPr>
          <p:spPr>
            <a:xfrm>
              <a:off x="8190407" y="1590385"/>
              <a:ext cx="3562350" cy="742950"/>
            </a:xfrm>
            <a:custGeom>
              <a:rect b="b" l="l" r="r" t="t"/>
              <a:pathLst>
                <a:path extrusionOk="0" h="742950" w="3562350">
                  <a:moveTo>
                    <a:pt x="2567464" y="282416"/>
                  </a:moveTo>
                  <a:lnTo>
                    <a:pt x="2279809" y="282416"/>
                  </a:lnTo>
                  <a:lnTo>
                    <a:pt x="2278856" y="281464"/>
                  </a:lnTo>
                  <a:lnTo>
                    <a:pt x="2277904" y="282416"/>
                  </a:lnTo>
                  <a:lnTo>
                    <a:pt x="1603534" y="282416"/>
                  </a:lnTo>
                  <a:lnTo>
                    <a:pt x="1461611" y="424339"/>
                  </a:lnTo>
                  <a:lnTo>
                    <a:pt x="1021556" y="424339"/>
                  </a:lnTo>
                  <a:lnTo>
                    <a:pt x="986314" y="389096"/>
                  </a:lnTo>
                  <a:cubicBezTo>
                    <a:pt x="991076" y="381476"/>
                    <a:pt x="990124" y="370999"/>
                    <a:pt x="982504" y="363379"/>
                  </a:cubicBezTo>
                  <a:cubicBezTo>
                    <a:pt x="973931" y="354806"/>
                    <a:pt x="960596" y="354806"/>
                    <a:pt x="952024" y="363379"/>
                  </a:cubicBezTo>
                  <a:cubicBezTo>
                    <a:pt x="943451" y="371951"/>
                    <a:pt x="943451" y="385286"/>
                    <a:pt x="952024" y="392906"/>
                  </a:cubicBezTo>
                  <a:cubicBezTo>
                    <a:pt x="958691" y="399574"/>
                    <a:pt x="969169" y="400526"/>
                    <a:pt x="977741" y="396716"/>
                  </a:cubicBezTo>
                  <a:lnTo>
                    <a:pt x="1016794" y="435769"/>
                  </a:lnTo>
                  <a:lnTo>
                    <a:pt x="1450181" y="435769"/>
                  </a:lnTo>
                  <a:lnTo>
                    <a:pt x="1370171" y="515779"/>
                  </a:lnTo>
                  <a:cubicBezTo>
                    <a:pt x="1362551" y="511016"/>
                    <a:pt x="1352074" y="511969"/>
                    <a:pt x="1344454" y="519589"/>
                  </a:cubicBezTo>
                  <a:cubicBezTo>
                    <a:pt x="1335881" y="528161"/>
                    <a:pt x="1335881" y="541496"/>
                    <a:pt x="1344454" y="549116"/>
                  </a:cubicBezTo>
                  <a:cubicBezTo>
                    <a:pt x="1353026" y="557689"/>
                    <a:pt x="1366361" y="557689"/>
                    <a:pt x="1373981" y="549116"/>
                  </a:cubicBezTo>
                  <a:cubicBezTo>
                    <a:pt x="1380649" y="542449"/>
                    <a:pt x="1381601" y="531971"/>
                    <a:pt x="1377791" y="523399"/>
                  </a:cubicBezTo>
                  <a:lnTo>
                    <a:pt x="1608296" y="292894"/>
                  </a:lnTo>
                  <a:lnTo>
                    <a:pt x="1982629" y="292894"/>
                  </a:lnTo>
                  <a:lnTo>
                    <a:pt x="1881664" y="393859"/>
                  </a:lnTo>
                  <a:lnTo>
                    <a:pt x="1726406" y="393859"/>
                  </a:lnTo>
                  <a:cubicBezTo>
                    <a:pt x="1723549" y="385286"/>
                    <a:pt x="1715929" y="378619"/>
                    <a:pt x="1706404" y="378619"/>
                  </a:cubicBezTo>
                  <a:cubicBezTo>
                    <a:pt x="1694974" y="378619"/>
                    <a:pt x="1685449" y="388144"/>
                    <a:pt x="1685449" y="399574"/>
                  </a:cubicBezTo>
                  <a:cubicBezTo>
                    <a:pt x="1685449" y="411004"/>
                    <a:pt x="1694974" y="420529"/>
                    <a:pt x="1706404" y="420529"/>
                  </a:cubicBezTo>
                  <a:cubicBezTo>
                    <a:pt x="1715929" y="420529"/>
                    <a:pt x="1724501" y="413861"/>
                    <a:pt x="1726406" y="405289"/>
                  </a:cubicBezTo>
                  <a:lnTo>
                    <a:pt x="1886426" y="405289"/>
                  </a:lnTo>
                  <a:lnTo>
                    <a:pt x="1998821" y="292894"/>
                  </a:lnTo>
                  <a:lnTo>
                    <a:pt x="2267426" y="292894"/>
                  </a:lnTo>
                  <a:lnTo>
                    <a:pt x="2010251" y="550069"/>
                  </a:lnTo>
                  <a:lnTo>
                    <a:pt x="1535906" y="550069"/>
                  </a:lnTo>
                  <a:lnTo>
                    <a:pt x="1372076" y="713899"/>
                  </a:lnTo>
                  <a:lnTo>
                    <a:pt x="1207294" y="713899"/>
                  </a:lnTo>
                  <a:lnTo>
                    <a:pt x="1059656" y="566261"/>
                  </a:lnTo>
                  <a:lnTo>
                    <a:pt x="833914" y="566261"/>
                  </a:lnTo>
                  <a:lnTo>
                    <a:pt x="833914" y="566261"/>
                  </a:lnTo>
                  <a:lnTo>
                    <a:pt x="755809" y="488156"/>
                  </a:lnTo>
                  <a:lnTo>
                    <a:pt x="453866" y="488156"/>
                  </a:lnTo>
                  <a:cubicBezTo>
                    <a:pt x="451009" y="479584"/>
                    <a:pt x="443389" y="472916"/>
                    <a:pt x="433864" y="472916"/>
                  </a:cubicBezTo>
                  <a:cubicBezTo>
                    <a:pt x="422434" y="472916"/>
                    <a:pt x="412909" y="482441"/>
                    <a:pt x="412909" y="493871"/>
                  </a:cubicBezTo>
                  <a:cubicBezTo>
                    <a:pt x="412909" y="505301"/>
                    <a:pt x="422434" y="514826"/>
                    <a:pt x="433864" y="514826"/>
                  </a:cubicBezTo>
                  <a:cubicBezTo>
                    <a:pt x="443389" y="514826"/>
                    <a:pt x="451961" y="508159"/>
                    <a:pt x="453866" y="499586"/>
                  </a:cubicBezTo>
                  <a:lnTo>
                    <a:pt x="750094" y="499586"/>
                  </a:lnTo>
                  <a:lnTo>
                    <a:pt x="817721" y="567214"/>
                  </a:lnTo>
                  <a:lnTo>
                    <a:pt x="360521" y="567214"/>
                  </a:lnTo>
                  <a:cubicBezTo>
                    <a:pt x="357664" y="558641"/>
                    <a:pt x="350044" y="551974"/>
                    <a:pt x="340519" y="551974"/>
                  </a:cubicBezTo>
                  <a:cubicBezTo>
                    <a:pt x="329089" y="551974"/>
                    <a:pt x="319564" y="561499"/>
                    <a:pt x="319564" y="572929"/>
                  </a:cubicBezTo>
                  <a:cubicBezTo>
                    <a:pt x="319564" y="584359"/>
                    <a:pt x="329089" y="593884"/>
                    <a:pt x="340519" y="593884"/>
                  </a:cubicBezTo>
                  <a:cubicBezTo>
                    <a:pt x="350044" y="593884"/>
                    <a:pt x="358616" y="587216"/>
                    <a:pt x="360521" y="578644"/>
                  </a:cubicBezTo>
                  <a:lnTo>
                    <a:pt x="1054894" y="578644"/>
                  </a:lnTo>
                  <a:lnTo>
                    <a:pt x="1191101" y="714851"/>
                  </a:lnTo>
                  <a:lnTo>
                    <a:pt x="48101" y="714851"/>
                  </a:lnTo>
                  <a:cubicBezTo>
                    <a:pt x="45244" y="706279"/>
                    <a:pt x="37624" y="699611"/>
                    <a:pt x="28099" y="699611"/>
                  </a:cubicBezTo>
                  <a:cubicBezTo>
                    <a:pt x="16669" y="699611"/>
                    <a:pt x="7144" y="709136"/>
                    <a:pt x="7144" y="720566"/>
                  </a:cubicBezTo>
                  <a:cubicBezTo>
                    <a:pt x="7144" y="731996"/>
                    <a:pt x="16669" y="741521"/>
                    <a:pt x="28099" y="741521"/>
                  </a:cubicBezTo>
                  <a:cubicBezTo>
                    <a:pt x="37624" y="741521"/>
                    <a:pt x="46196" y="734854"/>
                    <a:pt x="48101" y="726281"/>
                  </a:cubicBezTo>
                  <a:lnTo>
                    <a:pt x="1376839" y="726281"/>
                  </a:lnTo>
                  <a:lnTo>
                    <a:pt x="1540669" y="561499"/>
                  </a:lnTo>
                  <a:lnTo>
                    <a:pt x="2015014" y="561499"/>
                  </a:lnTo>
                  <a:lnTo>
                    <a:pt x="2159794" y="417671"/>
                  </a:lnTo>
                  <a:lnTo>
                    <a:pt x="2308384" y="417671"/>
                  </a:lnTo>
                  <a:lnTo>
                    <a:pt x="2364581" y="473869"/>
                  </a:lnTo>
                  <a:cubicBezTo>
                    <a:pt x="2359819" y="481489"/>
                    <a:pt x="2360771" y="491966"/>
                    <a:pt x="2368391" y="499586"/>
                  </a:cubicBezTo>
                  <a:cubicBezTo>
                    <a:pt x="2376964" y="508159"/>
                    <a:pt x="2390299" y="508159"/>
                    <a:pt x="2397919" y="499586"/>
                  </a:cubicBezTo>
                  <a:cubicBezTo>
                    <a:pt x="2406491" y="491014"/>
                    <a:pt x="2406491" y="477679"/>
                    <a:pt x="2397919" y="470059"/>
                  </a:cubicBezTo>
                  <a:cubicBezTo>
                    <a:pt x="2391251" y="463391"/>
                    <a:pt x="2380774" y="462439"/>
                    <a:pt x="2372201" y="466249"/>
                  </a:cubicBezTo>
                  <a:lnTo>
                    <a:pt x="2313146" y="407194"/>
                  </a:lnTo>
                  <a:lnTo>
                    <a:pt x="2170271" y="407194"/>
                  </a:lnTo>
                  <a:lnTo>
                    <a:pt x="2283619" y="293846"/>
                  </a:lnTo>
                  <a:lnTo>
                    <a:pt x="2572226" y="293846"/>
                  </a:lnTo>
                  <a:lnTo>
                    <a:pt x="2771299" y="94774"/>
                  </a:lnTo>
                  <a:lnTo>
                    <a:pt x="2959894" y="94774"/>
                  </a:lnTo>
                  <a:lnTo>
                    <a:pt x="3020854" y="33814"/>
                  </a:lnTo>
                  <a:lnTo>
                    <a:pt x="3520916" y="33814"/>
                  </a:lnTo>
                  <a:cubicBezTo>
                    <a:pt x="3523774" y="42386"/>
                    <a:pt x="3531394" y="49054"/>
                    <a:pt x="3540919" y="49054"/>
                  </a:cubicBezTo>
                  <a:cubicBezTo>
                    <a:pt x="3552349" y="49054"/>
                    <a:pt x="3561874" y="39529"/>
                    <a:pt x="3561874" y="28099"/>
                  </a:cubicBezTo>
                  <a:cubicBezTo>
                    <a:pt x="3561874" y="16669"/>
                    <a:pt x="3552349" y="7144"/>
                    <a:pt x="3540919" y="7144"/>
                  </a:cubicBezTo>
                  <a:cubicBezTo>
                    <a:pt x="3531394" y="7144"/>
                    <a:pt x="3522821" y="13811"/>
                    <a:pt x="3520916" y="22384"/>
                  </a:cubicBezTo>
                  <a:lnTo>
                    <a:pt x="3016091" y="22384"/>
                  </a:lnTo>
                  <a:lnTo>
                    <a:pt x="2955131" y="83344"/>
                  </a:lnTo>
                  <a:lnTo>
                    <a:pt x="2767489" y="83344"/>
                  </a:lnTo>
                  <a:lnTo>
                    <a:pt x="2567464" y="2824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ge4ff405db5_0_547"/>
            <p:cNvSpPr/>
            <p:nvPr/>
          </p:nvSpPr>
          <p:spPr>
            <a:xfrm>
              <a:off x="7533182" y="1351307"/>
              <a:ext cx="3552825" cy="771525"/>
            </a:xfrm>
            <a:custGeom>
              <a:rect b="b" l="l" r="r" t="t"/>
              <a:pathLst>
                <a:path extrusionOk="0" h="771525" w="3552825">
                  <a:moveTo>
                    <a:pt x="271939" y="772954"/>
                  </a:moveTo>
                  <a:cubicBezTo>
                    <a:pt x="254794" y="772954"/>
                    <a:pt x="241459" y="759619"/>
                    <a:pt x="241459" y="742474"/>
                  </a:cubicBezTo>
                  <a:cubicBezTo>
                    <a:pt x="241459" y="725329"/>
                    <a:pt x="254794" y="711994"/>
                    <a:pt x="271939" y="711994"/>
                  </a:cubicBezTo>
                  <a:cubicBezTo>
                    <a:pt x="283369" y="711994"/>
                    <a:pt x="292894" y="717709"/>
                    <a:pt x="298609" y="727234"/>
                  </a:cubicBezTo>
                  <a:lnTo>
                    <a:pt x="817721" y="727234"/>
                  </a:lnTo>
                  <a:lnTo>
                    <a:pt x="890111" y="653891"/>
                  </a:lnTo>
                  <a:lnTo>
                    <a:pt x="64294" y="653891"/>
                  </a:lnTo>
                  <a:cubicBezTo>
                    <a:pt x="58579" y="663416"/>
                    <a:pt x="49054" y="669131"/>
                    <a:pt x="37624" y="669131"/>
                  </a:cubicBezTo>
                  <a:cubicBezTo>
                    <a:pt x="20479" y="669131"/>
                    <a:pt x="7144" y="655796"/>
                    <a:pt x="7144" y="638651"/>
                  </a:cubicBezTo>
                  <a:cubicBezTo>
                    <a:pt x="7144" y="621506"/>
                    <a:pt x="20479" y="608171"/>
                    <a:pt x="37624" y="608171"/>
                  </a:cubicBezTo>
                  <a:cubicBezTo>
                    <a:pt x="49054" y="608171"/>
                    <a:pt x="58579" y="613886"/>
                    <a:pt x="64294" y="623411"/>
                  </a:cubicBezTo>
                  <a:lnTo>
                    <a:pt x="1397794" y="623411"/>
                  </a:lnTo>
                  <a:lnTo>
                    <a:pt x="1762601" y="258604"/>
                  </a:lnTo>
                  <a:lnTo>
                    <a:pt x="2255044" y="258604"/>
                  </a:lnTo>
                  <a:lnTo>
                    <a:pt x="2179796" y="183356"/>
                  </a:lnTo>
                  <a:lnTo>
                    <a:pt x="1637824" y="183356"/>
                  </a:lnTo>
                  <a:lnTo>
                    <a:pt x="1289209" y="531971"/>
                  </a:lnTo>
                  <a:lnTo>
                    <a:pt x="803434" y="531971"/>
                  </a:lnTo>
                  <a:cubicBezTo>
                    <a:pt x="797719" y="541496"/>
                    <a:pt x="788194" y="547211"/>
                    <a:pt x="776764" y="547211"/>
                  </a:cubicBezTo>
                  <a:cubicBezTo>
                    <a:pt x="759619" y="547211"/>
                    <a:pt x="746284" y="533876"/>
                    <a:pt x="746284" y="516731"/>
                  </a:cubicBezTo>
                  <a:cubicBezTo>
                    <a:pt x="746284" y="499586"/>
                    <a:pt x="759619" y="486251"/>
                    <a:pt x="776764" y="486251"/>
                  </a:cubicBezTo>
                  <a:cubicBezTo>
                    <a:pt x="788194" y="486251"/>
                    <a:pt x="797719" y="491966"/>
                    <a:pt x="803434" y="501491"/>
                  </a:cubicBezTo>
                  <a:lnTo>
                    <a:pt x="1117759" y="501491"/>
                  </a:lnTo>
                  <a:lnTo>
                    <a:pt x="1021556" y="405289"/>
                  </a:lnTo>
                  <a:lnTo>
                    <a:pt x="211931" y="405289"/>
                  </a:lnTo>
                  <a:lnTo>
                    <a:pt x="100489" y="294799"/>
                  </a:lnTo>
                  <a:cubicBezTo>
                    <a:pt x="97631" y="295751"/>
                    <a:pt x="94774" y="295751"/>
                    <a:pt x="91916" y="295751"/>
                  </a:cubicBezTo>
                  <a:cubicBezTo>
                    <a:pt x="83344" y="295751"/>
                    <a:pt x="75724" y="292894"/>
                    <a:pt x="70009" y="287179"/>
                  </a:cubicBezTo>
                  <a:cubicBezTo>
                    <a:pt x="57626" y="274796"/>
                    <a:pt x="57626" y="255746"/>
                    <a:pt x="70009" y="243364"/>
                  </a:cubicBezTo>
                  <a:cubicBezTo>
                    <a:pt x="75724" y="237649"/>
                    <a:pt x="83344" y="234791"/>
                    <a:pt x="91916" y="234791"/>
                  </a:cubicBezTo>
                  <a:cubicBezTo>
                    <a:pt x="100489" y="234791"/>
                    <a:pt x="108109" y="237649"/>
                    <a:pt x="113824" y="243364"/>
                  </a:cubicBezTo>
                  <a:cubicBezTo>
                    <a:pt x="121444" y="250984"/>
                    <a:pt x="124301" y="262414"/>
                    <a:pt x="121444" y="272891"/>
                  </a:cubicBezTo>
                  <a:lnTo>
                    <a:pt x="224314" y="375761"/>
                  </a:lnTo>
                  <a:lnTo>
                    <a:pt x="1033939" y="375761"/>
                  </a:lnTo>
                  <a:lnTo>
                    <a:pt x="1160621" y="502444"/>
                  </a:lnTo>
                  <a:lnTo>
                    <a:pt x="1276826" y="502444"/>
                  </a:lnTo>
                  <a:lnTo>
                    <a:pt x="1625441" y="153829"/>
                  </a:lnTo>
                  <a:lnTo>
                    <a:pt x="2193131" y="153829"/>
                  </a:lnTo>
                  <a:lnTo>
                    <a:pt x="2298859" y="259556"/>
                  </a:lnTo>
                  <a:lnTo>
                    <a:pt x="2721769" y="259556"/>
                  </a:lnTo>
                  <a:lnTo>
                    <a:pt x="2973229" y="7144"/>
                  </a:lnTo>
                  <a:lnTo>
                    <a:pt x="3548539" y="7144"/>
                  </a:lnTo>
                  <a:lnTo>
                    <a:pt x="3548539" y="37624"/>
                  </a:lnTo>
                  <a:lnTo>
                    <a:pt x="2985611" y="37624"/>
                  </a:lnTo>
                  <a:lnTo>
                    <a:pt x="2733199" y="290036"/>
                  </a:lnTo>
                  <a:lnTo>
                    <a:pt x="1774984" y="290036"/>
                  </a:lnTo>
                  <a:lnTo>
                    <a:pt x="1635919" y="429101"/>
                  </a:lnTo>
                  <a:lnTo>
                    <a:pt x="1871186" y="429101"/>
                  </a:lnTo>
                  <a:lnTo>
                    <a:pt x="1968341" y="526256"/>
                  </a:lnTo>
                  <a:cubicBezTo>
                    <a:pt x="1971199" y="525304"/>
                    <a:pt x="1974056" y="525304"/>
                    <a:pt x="1976914" y="525304"/>
                  </a:cubicBezTo>
                  <a:cubicBezTo>
                    <a:pt x="1985486" y="525304"/>
                    <a:pt x="1993106" y="528161"/>
                    <a:pt x="1998821" y="533876"/>
                  </a:cubicBezTo>
                  <a:cubicBezTo>
                    <a:pt x="2004536" y="539591"/>
                    <a:pt x="2007394" y="547211"/>
                    <a:pt x="2007394" y="555784"/>
                  </a:cubicBezTo>
                  <a:cubicBezTo>
                    <a:pt x="2007394" y="564356"/>
                    <a:pt x="2004536" y="571976"/>
                    <a:pt x="1998821" y="577691"/>
                  </a:cubicBezTo>
                  <a:cubicBezTo>
                    <a:pt x="1993106" y="583406"/>
                    <a:pt x="1985486" y="586264"/>
                    <a:pt x="1976914" y="586264"/>
                  </a:cubicBezTo>
                  <a:cubicBezTo>
                    <a:pt x="1968341" y="586264"/>
                    <a:pt x="1960721" y="583406"/>
                    <a:pt x="1955006" y="577691"/>
                  </a:cubicBezTo>
                  <a:cubicBezTo>
                    <a:pt x="1947386" y="570071"/>
                    <a:pt x="1944529" y="558641"/>
                    <a:pt x="1947386" y="548164"/>
                  </a:cubicBezTo>
                  <a:lnTo>
                    <a:pt x="1859756" y="460534"/>
                  </a:lnTo>
                  <a:lnTo>
                    <a:pt x="1606391" y="460534"/>
                  </a:lnTo>
                  <a:lnTo>
                    <a:pt x="1410176" y="654844"/>
                  </a:lnTo>
                  <a:lnTo>
                    <a:pt x="932974" y="654844"/>
                  </a:lnTo>
                  <a:lnTo>
                    <a:pt x="830104" y="757714"/>
                  </a:lnTo>
                  <a:lnTo>
                    <a:pt x="298609" y="757714"/>
                  </a:lnTo>
                  <a:cubicBezTo>
                    <a:pt x="292894" y="767239"/>
                    <a:pt x="283369" y="772954"/>
                    <a:pt x="271939" y="7729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e4ff405db5_0_547"/>
            <p:cNvSpPr/>
            <p:nvPr/>
          </p:nvSpPr>
          <p:spPr>
            <a:xfrm>
              <a:off x="7543660" y="1360832"/>
              <a:ext cx="3533775" cy="752475"/>
            </a:xfrm>
            <a:custGeom>
              <a:rect b="b" l="l" r="r" t="t"/>
              <a:pathLst>
                <a:path extrusionOk="0" h="752475" w="3533775">
                  <a:moveTo>
                    <a:pt x="903446" y="634841"/>
                  </a:moveTo>
                  <a:lnTo>
                    <a:pt x="812006" y="727234"/>
                  </a:lnTo>
                  <a:lnTo>
                    <a:pt x="281464" y="727234"/>
                  </a:lnTo>
                  <a:cubicBezTo>
                    <a:pt x="278606" y="718661"/>
                    <a:pt x="270986" y="711994"/>
                    <a:pt x="261461" y="711994"/>
                  </a:cubicBezTo>
                  <a:cubicBezTo>
                    <a:pt x="250031" y="711994"/>
                    <a:pt x="240506" y="721519"/>
                    <a:pt x="240506" y="732949"/>
                  </a:cubicBezTo>
                  <a:cubicBezTo>
                    <a:pt x="240506" y="744379"/>
                    <a:pt x="250031" y="753904"/>
                    <a:pt x="261461" y="753904"/>
                  </a:cubicBezTo>
                  <a:cubicBezTo>
                    <a:pt x="270986" y="753904"/>
                    <a:pt x="279559" y="747236"/>
                    <a:pt x="281464" y="738664"/>
                  </a:cubicBezTo>
                  <a:lnTo>
                    <a:pt x="815816" y="738664"/>
                  </a:lnTo>
                  <a:lnTo>
                    <a:pt x="918686" y="635794"/>
                  </a:lnTo>
                  <a:lnTo>
                    <a:pt x="917734" y="634841"/>
                  </a:lnTo>
                  <a:lnTo>
                    <a:pt x="1395889" y="634841"/>
                  </a:lnTo>
                  <a:lnTo>
                    <a:pt x="1591151" y="439579"/>
                  </a:lnTo>
                  <a:lnTo>
                    <a:pt x="1852136" y="439579"/>
                  </a:lnTo>
                  <a:lnTo>
                    <a:pt x="1947386" y="534829"/>
                  </a:lnTo>
                  <a:cubicBezTo>
                    <a:pt x="1942624" y="542449"/>
                    <a:pt x="1943576" y="552926"/>
                    <a:pt x="1951196" y="560546"/>
                  </a:cubicBezTo>
                  <a:cubicBezTo>
                    <a:pt x="1959769" y="569119"/>
                    <a:pt x="1973104" y="569119"/>
                    <a:pt x="1980724" y="560546"/>
                  </a:cubicBezTo>
                  <a:cubicBezTo>
                    <a:pt x="1989296" y="551974"/>
                    <a:pt x="1989296" y="538639"/>
                    <a:pt x="1980724" y="531019"/>
                  </a:cubicBezTo>
                  <a:cubicBezTo>
                    <a:pt x="1974056" y="524351"/>
                    <a:pt x="1963579" y="523399"/>
                    <a:pt x="1955006" y="527209"/>
                  </a:cubicBezTo>
                  <a:lnTo>
                    <a:pt x="1856899" y="429101"/>
                  </a:lnTo>
                  <a:lnTo>
                    <a:pt x="1602581" y="429101"/>
                  </a:lnTo>
                  <a:lnTo>
                    <a:pt x="1760696" y="270986"/>
                  </a:lnTo>
                  <a:lnTo>
                    <a:pt x="2718911" y="270986"/>
                  </a:lnTo>
                  <a:lnTo>
                    <a:pt x="2971324" y="18574"/>
                  </a:lnTo>
                  <a:lnTo>
                    <a:pt x="3528536" y="18574"/>
                  </a:lnTo>
                  <a:lnTo>
                    <a:pt x="3528536" y="7144"/>
                  </a:lnTo>
                  <a:lnTo>
                    <a:pt x="2966561" y="7144"/>
                  </a:lnTo>
                  <a:lnTo>
                    <a:pt x="2714149" y="259556"/>
                  </a:lnTo>
                  <a:lnTo>
                    <a:pt x="2282666" y="259556"/>
                  </a:lnTo>
                  <a:lnTo>
                    <a:pt x="2282666" y="259556"/>
                  </a:lnTo>
                  <a:lnTo>
                    <a:pt x="2177891" y="153829"/>
                  </a:lnTo>
                  <a:lnTo>
                    <a:pt x="1617821" y="153829"/>
                  </a:lnTo>
                  <a:lnTo>
                    <a:pt x="1270159" y="502444"/>
                  </a:lnTo>
                  <a:lnTo>
                    <a:pt x="1146334" y="502444"/>
                  </a:lnTo>
                  <a:lnTo>
                    <a:pt x="1020604" y="376714"/>
                  </a:lnTo>
                  <a:lnTo>
                    <a:pt x="210979" y="376714"/>
                  </a:lnTo>
                  <a:lnTo>
                    <a:pt x="100489" y="266224"/>
                  </a:lnTo>
                  <a:cubicBezTo>
                    <a:pt x="105251" y="258604"/>
                    <a:pt x="104299" y="248126"/>
                    <a:pt x="96679" y="240506"/>
                  </a:cubicBezTo>
                  <a:cubicBezTo>
                    <a:pt x="88106" y="231934"/>
                    <a:pt x="74771" y="231934"/>
                    <a:pt x="67151" y="240506"/>
                  </a:cubicBezTo>
                  <a:cubicBezTo>
                    <a:pt x="58579" y="249079"/>
                    <a:pt x="58579" y="262414"/>
                    <a:pt x="67151" y="270034"/>
                  </a:cubicBezTo>
                  <a:cubicBezTo>
                    <a:pt x="73819" y="276701"/>
                    <a:pt x="84296" y="277654"/>
                    <a:pt x="92869" y="273844"/>
                  </a:cubicBezTo>
                  <a:lnTo>
                    <a:pt x="206216" y="387191"/>
                  </a:lnTo>
                  <a:lnTo>
                    <a:pt x="1015841" y="387191"/>
                  </a:lnTo>
                  <a:lnTo>
                    <a:pt x="1130141" y="502444"/>
                  </a:lnTo>
                  <a:lnTo>
                    <a:pt x="786289" y="502444"/>
                  </a:lnTo>
                  <a:cubicBezTo>
                    <a:pt x="783431" y="493871"/>
                    <a:pt x="775811" y="487204"/>
                    <a:pt x="766286" y="487204"/>
                  </a:cubicBezTo>
                  <a:cubicBezTo>
                    <a:pt x="754856" y="487204"/>
                    <a:pt x="745331" y="496729"/>
                    <a:pt x="745331" y="508159"/>
                  </a:cubicBezTo>
                  <a:cubicBezTo>
                    <a:pt x="745331" y="519589"/>
                    <a:pt x="754856" y="529114"/>
                    <a:pt x="766286" y="529114"/>
                  </a:cubicBezTo>
                  <a:cubicBezTo>
                    <a:pt x="775811" y="529114"/>
                    <a:pt x="784384" y="522446"/>
                    <a:pt x="786289" y="513874"/>
                  </a:cubicBezTo>
                  <a:lnTo>
                    <a:pt x="1274921" y="513874"/>
                  </a:lnTo>
                  <a:lnTo>
                    <a:pt x="1623536" y="165259"/>
                  </a:lnTo>
                  <a:lnTo>
                    <a:pt x="2174081" y="165259"/>
                  </a:lnTo>
                  <a:lnTo>
                    <a:pt x="2268379" y="259556"/>
                  </a:lnTo>
                  <a:lnTo>
                    <a:pt x="1756886" y="259556"/>
                  </a:lnTo>
                  <a:lnTo>
                    <a:pt x="1392079" y="624364"/>
                  </a:lnTo>
                  <a:lnTo>
                    <a:pt x="48101" y="624364"/>
                  </a:lnTo>
                  <a:cubicBezTo>
                    <a:pt x="45244" y="615791"/>
                    <a:pt x="37624" y="609124"/>
                    <a:pt x="28099" y="609124"/>
                  </a:cubicBezTo>
                  <a:cubicBezTo>
                    <a:pt x="16669" y="609124"/>
                    <a:pt x="7144" y="618649"/>
                    <a:pt x="7144" y="630079"/>
                  </a:cubicBezTo>
                  <a:cubicBezTo>
                    <a:pt x="7144" y="641509"/>
                    <a:pt x="16669" y="651034"/>
                    <a:pt x="28099" y="651034"/>
                  </a:cubicBezTo>
                  <a:cubicBezTo>
                    <a:pt x="37624" y="651034"/>
                    <a:pt x="46196" y="644366"/>
                    <a:pt x="48101" y="635794"/>
                  </a:cubicBezTo>
                  <a:lnTo>
                    <a:pt x="903446" y="6357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e4ff405db5_0_547"/>
            <p:cNvSpPr/>
            <p:nvPr/>
          </p:nvSpPr>
          <p:spPr>
            <a:xfrm>
              <a:off x="7588427" y="1653250"/>
              <a:ext cx="4210050" cy="1152525"/>
            </a:xfrm>
            <a:custGeom>
              <a:rect b="b" l="l" r="r" t="t"/>
              <a:pathLst>
                <a:path extrusionOk="0" h="1152525" w="4210050">
                  <a:moveTo>
                    <a:pt x="37624" y="1153954"/>
                  </a:moveTo>
                  <a:cubicBezTo>
                    <a:pt x="29051" y="1153954"/>
                    <a:pt x="21431" y="1151096"/>
                    <a:pt x="15716" y="1145381"/>
                  </a:cubicBezTo>
                  <a:cubicBezTo>
                    <a:pt x="10001" y="1139666"/>
                    <a:pt x="7144" y="1132046"/>
                    <a:pt x="7144" y="1123474"/>
                  </a:cubicBezTo>
                  <a:cubicBezTo>
                    <a:pt x="7144" y="1114901"/>
                    <a:pt x="10001" y="1107281"/>
                    <a:pt x="16669" y="1101566"/>
                  </a:cubicBezTo>
                  <a:cubicBezTo>
                    <a:pt x="22384" y="1095851"/>
                    <a:pt x="30004" y="1092994"/>
                    <a:pt x="38576" y="1092994"/>
                  </a:cubicBezTo>
                  <a:cubicBezTo>
                    <a:pt x="41434" y="1092994"/>
                    <a:pt x="44291" y="1092994"/>
                    <a:pt x="47149" y="1093946"/>
                  </a:cubicBezTo>
                  <a:lnTo>
                    <a:pt x="185261" y="955834"/>
                  </a:lnTo>
                  <a:lnTo>
                    <a:pt x="1015841" y="955834"/>
                  </a:lnTo>
                  <a:lnTo>
                    <a:pt x="1182529" y="789146"/>
                  </a:lnTo>
                  <a:lnTo>
                    <a:pt x="524351" y="789146"/>
                  </a:lnTo>
                  <a:lnTo>
                    <a:pt x="455771" y="720566"/>
                  </a:lnTo>
                  <a:cubicBezTo>
                    <a:pt x="452914" y="721519"/>
                    <a:pt x="450056" y="721519"/>
                    <a:pt x="447199" y="721519"/>
                  </a:cubicBezTo>
                  <a:cubicBezTo>
                    <a:pt x="438626" y="721519"/>
                    <a:pt x="431006" y="718661"/>
                    <a:pt x="425291" y="712946"/>
                  </a:cubicBezTo>
                  <a:cubicBezTo>
                    <a:pt x="419576" y="707231"/>
                    <a:pt x="416719" y="699611"/>
                    <a:pt x="416719" y="691039"/>
                  </a:cubicBezTo>
                  <a:cubicBezTo>
                    <a:pt x="416719" y="682466"/>
                    <a:pt x="419576" y="674846"/>
                    <a:pt x="425291" y="669131"/>
                  </a:cubicBezTo>
                  <a:cubicBezTo>
                    <a:pt x="431006" y="663416"/>
                    <a:pt x="438626" y="660559"/>
                    <a:pt x="447199" y="660559"/>
                  </a:cubicBezTo>
                  <a:cubicBezTo>
                    <a:pt x="455771" y="660559"/>
                    <a:pt x="463391" y="663416"/>
                    <a:pt x="469106" y="669131"/>
                  </a:cubicBezTo>
                  <a:cubicBezTo>
                    <a:pt x="476726" y="676751"/>
                    <a:pt x="479584" y="688181"/>
                    <a:pt x="476726" y="698659"/>
                  </a:cubicBezTo>
                  <a:lnTo>
                    <a:pt x="536734" y="758666"/>
                  </a:lnTo>
                  <a:lnTo>
                    <a:pt x="1423511" y="758666"/>
                  </a:lnTo>
                  <a:lnTo>
                    <a:pt x="1546384" y="881539"/>
                  </a:lnTo>
                  <a:lnTo>
                    <a:pt x="1890236" y="881539"/>
                  </a:lnTo>
                  <a:lnTo>
                    <a:pt x="1800701" y="792004"/>
                  </a:lnTo>
                  <a:lnTo>
                    <a:pt x="1578769" y="792004"/>
                  </a:lnTo>
                  <a:cubicBezTo>
                    <a:pt x="1573054" y="801529"/>
                    <a:pt x="1563529" y="807244"/>
                    <a:pt x="1552099" y="807244"/>
                  </a:cubicBezTo>
                  <a:cubicBezTo>
                    <a:pt x="1534954" y="807244"/>
                    <a:pt x="1521619" y="793909"/>
                    <a:pt x="1521619" y="776764"/>
                  </a:cubicBezTo>
                  <a:cubicBezTo>
                    <a:pt x="1521619" y="759619"/>
                    <a:pt x="1534954" y="746284"/>
                    <a:pt x="1552099" y="746284"/>
                  </a:cubicBezTo>
                  <a:cubicBezTo>
                    <a:pt x="1563529" y="746284"/>
                    <a:pt x="1573054" y="751999"/>
                    <a:pt x="1578769" y="761524"/>
                  </a:cubicBezTo>
                  <a:lnTo>
                    <a:pt x="1813084" y="761524"/>
                  </a:lnTo>
                  <a:lnTo>
                    <a:pt x="1932146" y="880586"/>
                  </a:lnTo>
                  <a:lnTo>
                    <a:pt x="2062639" y="880586"/>
                  </a:lnTo>
                  <a:lnTo>
                    <a:pt x="2237899" y="705326"/>
                  </a:lnTo>
                  <a:lnTo>
                    <a:pt x="2118836" y="705326"/>
                  </a:lnTo>
                  <a:lnTo>
                    <a:pt x="2095024" y="729139"/>
                  </a:lnTo>
                  <a:cubicBezTo>
                    <a:pt x="2097881" y="739616"/>
                    <a:pt x="2095024" y="751046"/>
                    <a:pt x="2087404" y="758666"/>
                  </a:cubicBezTo>
                  <a:cubicBezTo>
                    <a:pt x="2081689" y="764381"/>
                    <a:pt x="2074069" y="767239"/>
                    <a:pt x="2065496" y="767239"/>
                  </a:cubicBezTo>
                  <a:cubicBezTo>
                    <a:pt x="2056924" y="767239"/>
                    <a:pt x="2049304" y="764381"/>
                    <a:pt x="2043589" y="758666"/>
                  </a:cubicBezTo>
                  <a:cubicBezTo>
                    <a:pt x="2037874" y="752951"/>
                    <a:pt x="2035016" y="745331"/>
                    <a:pt x="2035016" y="736759"/>
                  </a:cubicBezTo>
                  <a:cubicBezTo>
                    <a:pt x="2035016" y="728186"/>
                    <a:pt x="2037874" y="720566"/>
                    <a:pt x="2043589" y="714851"/>
                  </a:cubicBezTo>
                  <a:cubicBezTo>
                    <a:pt x="2049304" y="709136"/>
                    <a:pt x="2056924" y="706279"/>
                    <a:pt x="2065496" y="706279"/>
                  </a:cubicBezTo>
                  <a:cubicBezTo>
                    <a:pt x="2068354" y="706279"/>
                    <a:pt x="2071211" y="706279"/>
                    <a:pt x="2074069" y="707231"/>
                  </a:cubicBezTo>
                  <a:lnTo>
                    <a:pt x="2107406" y="673894"/>
                  </a:lnTo>
                  <a:lnTo>
                    <a:pt x="2380774" y="673894"/>
                  </a:lnTo>
                  <a:lnTo>
                    <a:pt x="2480786" y="573881"/>
                  </a:lnTo>
                  <a:lnTo>
                    <a:pt x="2959894" y="573881"/>
                  </a:lnTo>
                  <a:lnTo>
                    <a:pt x="3093244" y="440531"/>
                  </a:lnTo>
                  <a:lnTo>
                    <a:pt x="3409474" y="440531"/>
                  </a:lnTo>
                  <a:lnTo>
                    <a:pt x="3698081" y="151924"/>
                  </a:lnTo>
                  <a:lnTo>
                    <a:pt x="3527584" y="151924"/>
                  </a:lnTo>
                  <a:lnTo>
                    <a:pt x="3337084" y="342424"/>
                  </a:lnTo>
                  <a:lnTo>
                    <a:pt x="3170396" y="342424"/>
                  </a:lnTo>
                  <a:cubicBezTo>
                    <a:pt x="3164681" y="351949"/>
                    <a:pt x="3155156" y="357664"/>
                    <a:pt x="3143726" y="357664"/>
                  </a:cubicBezTo>
                  <a:cubicBezTo>
                    <a:pt x="3126581" y="357664"/>
                    <a:pt x="3113246" y="344329"/>
                    <a:pt x="3113246" y="327184"/>
                  </a:cubicBezTo>
                  <a:cubicBezTo>
                    <a:pt x="3113246" y="310039"/>
                    <a:pt x="3126581" y="296704"/>
                    <a:pt x="3143726" y="296704"/>
                  </a:cubicBezTo>
                  <a:cubicBezTo>
                    <a:pt x="3155156" y="296704"/>
                    <a:pt x="3164681" y="302419"/>
                    <a:pt x="3170396" y="311944"/>
                  </a:cubicBezTo>
                  <a:lnTo>
                    <a:pt x="3323749" y="311944"/>
                  </a:lnTo>
                  <a:lnTo>
                    <a:pt x="3514249" y="121444"/>
                  </a:lnTo>
                  <a:lnTo>
                    <a:pt x="3727609" y="121444"/>
                  </a:lnTo>
                  <a:lnTo>
                    <a:pt x="3841909" y="7144"/>
                  </a:lnTo>
                  <a:lnTo>
                    <a:pt x="4072414" y="7144"/>
                  </a:lnTo>
                  <a:lnTo>
                    <a:pt x="4172426" y="107156"/>
                  </a:lnTo>
                  <a:cubicBezTo>
                    <a:pt x="4175284" y="106204"/>
                    <a:pt x="4178141" y="106204"/>
                    <a:pt x="4180999" y="106204"/>
                  </a:cubicBezTo>
                  <a:cubicBezTo>
                    <a:pt x="4189571" y="106204"/>
                    <a:pt x="4197192" y="109061"/>
                    <a:pt x="4202906" y="114776"/>
                  </a:cubicBezTo>
                  <a:cubicBezTo>
                    <a:pt x="4208621" y="120491"/>
                    <a:pt x="4211479" y="128111"/>
                    <a:pt x="4211479" y="136684"/>
                  </a:cubicBezTo>
                  <a:cubicBezTo>
                    <a:pt x="4211479" y="145256"/>
                    <a:pt x="4208621" y="152876"/>
                    <a:pt x="4202906" y="158591"/>
                  </a:cubicBezTo>
                  <a:cubicBezTo>
                    <a:pt x="4197192" y="164306"/>
                    <a:pt x="4189571" y="167164"/>
                    <a:pt x="4180999" y="167164"/>
                  </a:cubicBezTo>
                  <a:cubicBezTo>
                    <a:pt x="4172426" y="167164"/>
                    <a:pt x="4164806" y="164306"/>
                    <a:pt x="4159091" y="158591"/>
                  </a:cubicBezTo>
                  <a:cubicBezTo>
                    <a:pt x="4151471" y="150971"/>
                    <a:pt x="4148614" y="139541"/>
                    <a:pt x="4151471" y="129064"/>
                  </a:cubicBezTo>
                  <a:lnTo>
                    <a:pt x="4060984" y="38576"/>
                  </a:lnTo>
                  <a:lnTo>
                    <a:pt x="3856196" y="38576"/>
                  </a:lnTo>
                  <a:lnTo>
                    <a:pt x="3422809" y="471964"/>
                  </a:lnTo>
                  <a:lnTo>
                    <a:pt x="3104674" y="471964"/>
                  </a:lnTo>
                  <a:lnTo>
                    <a:pt x="2767489" y="809149"/>
                  </a:lnTo>
                  <a:lnTo>
                    <a:pt x="2343626" y="809149"/>
                  </a:lnTo>
                  <a:cubicBezTo>
                    <a:pt x="2337911" y="818674"/>
                    <a:pt x="2328386" y="824389"/>
                    <a:pt x="2316956" y="824389"/>
                  </a:cubicBezTo>
                  <a:cubicBezTo>
                    <a:pt x="2299811" y="824389"/>
                    <a:pt x="2286476" y="811054"/>
                    <a:pt x="2286476" y="793909"/>
                  </a:cubicBezTo>
                  <a:cubicBezTo>
                    <a:pt x="2286476" y="776764"/>
                    <a:pt x="2299811" y="763429"/>
                    <a:pt x="2316956" y="763429"/>
                  </a:cubicBezTo>
                  <a:cubicBezTo>
                    <a:pt x="2328386" y="763429"/>
                    <a:pt x="2337911" y="769144"/>
                    <a:pt x="2343626" y="778669"/>
                  </a:cubicBezTo>
                  <a:lnTo>
                    <a:pt x="2755106" y="778669"/>
                  </a:lnTo>
                  <a:lnTo>
                    <a:pt x="2928461" y="605314"/>
                  </a:lnTo>
                  <a:lnTo>
                    <a:pt x="2492216" y="605314"/>
                  </a:lnTo>
                  <a:lnTo>
                    <a:pt x="2392204" y="705326"/>
                  </a:lnTo>
                  <a:lnTo>
                    <a:pt x="2279809" y="705326"/>
                  </a:lnTo>
                  <a:lnTo>
                    <a:pt x="2075021" y="910114"/>
                  </a:lnTo>
                  <a:lnTo>
                    <a:pt x="1533049" y="910114"/>
                  </a:lnTo>
                  <a:lnTo>
                    <a:pt x="1410176" y="787241"/>
                  </a:lnTo>
                  <a:lnTo>
                    <a:pt x="1222534" y="787241"/>
                  </a:lnTo>
                  <a:lnTo>
                    <a:pt x="1026319" y="983456"/>
                  </a:lnTo>
                  <a:lnTo>
                    <a:pt x="195739" y="983456"/>
                  </a:lnTo>
                  <a:lnTo>
                    <a:pt x="67151" y="1114901"/>
                  </a:lnTo>
                  <a:cubicBezTo>
                    <a:pt x="70009" y="1125379"/>
                    <a:pt x="67151" y="1136809"/>
                    <a:pt x="59531" y="1144429"/>
                  </a:cubicBezTo>
                  <a:cubicBezTo>
                    <a:pt x="52864" y="1150144"/>
                    <a:pt x="45244" y="1153954"/>
                    <a:pt x="37624" y="11539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ge4ff405db5_0_547"/>
            <p:cNvSpPr/>
            <p:nvPr/>
          </p:nvSpPr>
          <p:spPr>
            <a:xfrm>
              <a:off x="7596285" y="1665632"/>
              <a:ext cx="4200525" cy="1133475"/>
            </a:xfrm>
            <a:custGeom>
              <a:rect b="b" l="l" r="r" t="t"/>
              <a:pathLst>
                <a:path extrusionOk="0" h="1133475" w="4200525">
                  <a:moveTo>
                    <a:pt x="4187428" y="111919"/>
                  </a:moveTo>
                  <a:cubicBezTo>
                    <a:pt x="4180761" y="105251"/>
                    <a:pt x="4170283" y="104299"/>
                    <a:pt x="4161711" y="108109"/>
                  </a:cubicBezTo>
                  <a:lnTo>
                    <a:pt x="4060746" y="7144"/>
                  </a:lnTo>
                  <a:lnTo>
                    <a:pt x="3838813" y="7144"/>
                  </a:lnTo>
                  <a:lnTo>
                    <a:pt x="3724513" y="121444"/>
                  </a:lnTo>
                  <a:lnTo>
                    <a:pt x="3511153" y="121444"/>
                  </a:lnTo>
                  <a:lnTo>
                    <a:pt x="3320653" y="311944"/>
                  </a:lnTo>
                  <a:lnTo>
                    <a:pt x="3155871" y="311944"/>
                  </a:lnTo>
                  <a:cubicBezTo>
                    <a:pt x="3153013" y="303371"/>
                    <a:pt x="3145393" y="296704"/>
                    <a:pt x="3135868" y="296704"/>
                  </a:cubicBezTo>
                  <a:cubicBezTo>
                    <a:pt x="3124438" y="296704"/>
                    <a:pt x="3114913" y="306229"/>
                    <a:pt x="3114913" y="317659"/>
                  </a:cubicBezTo>
                  <a:cubicBezTo>
                    <a:pt x="3114913" y="329089"/>
                    <a:pt x="3124438" y="338614"/>
                    <a:pt x="3135868" y="338614"/>
                  </a:cubicBezTo>
                  <a:cubicBezTo>
                    <a:pt x="3145393" y="338614"/>
                    <a:pt x="3153966" y="331946"/>
                    <a:pt x="3155871" y="323374"/>
                  </a:cubicBezTo>
                  <a:lnTo>
                    <a:pt x="3325416" y="323374"/>
                  </a:lnTo>
                  <a:lnTo>
                    <a:pt x="3515916" y="132874"/>
                  </a:lnTo>
                  <a:lnTo>
                    <a:pt x="3713083" y="132874"/>
                  </a:lnTo>
                  <a:lnTo>
                    <a:pt x="3405426" y="440531"/>
                  </a:lnTo>
                  <a:lnTo>
                    <a:pt x="3089196" y="440531"/>
                  </a:lnTo>
                  <a:lnTo>
                    <a:pt x="2955846" y="573881"/>
                  </a:lnTo>
                  <a:lnTo>
                    <a:pt x="2476738" y="573881"/>
                  </a:lnTo>
                  <a:lnTo>
                    <a:pt x="2376726" y="673894"/>
                  </a:lnTo>
                  <a:lnTo>
                    <a:pt x="2102406" y="673894"/>
                  </a:lnTo>
                  <a:lnTo>
                    <a:pt x="2067163" y="709136"/>
                  </a:lnTo>
                  <a:cubicBezTo>
                    <a:pt x="2059543" y="704374"/>
                    <a:pt x="2049066" y="705326"/>
                    <a:pt x="2041446" y="712946"/>
                  </a:cubicBezTo>
                  <a:cubicBezTo>
                    <a:pt x="2032873" y="721519"/>
                    <a:pt x="2032873" y="734854"/>
                    <a:pt x="2041446" y="742474"/>
                  </a:cubicBezTo>
                  <a:cubicBezTo>
                    <a:pt x="2050018" y="751046"/>
                    <a:pt x="2063353" y="751046"/>
                    <a:pt x="2070973" y="742474"/>
                  </a:cubicBezTo>
                  <a:cubicBezTo>
                    <a:pt x="2077641" y="735806"/>
                    <a:pt x="2078593" y="725329"/>
                    <a:pt x="2074783" y="716756"/>
                  </a:cubicBezTo>
                  <a:lnTo>
                    <a:pt x="2106216" y="685324"/>
                  </a:lnTo>
                  <a:lnTo>
                    <a:pt x="2251948" y="685324"/>
                  </a:lnTo>
                  <a:lnTo>
                    <a:pt x="2058591" y="878681"/>
                  </a:lnTo>
                  <a:lnTo>
                    <a:pt x="1920478" y="878681"/>
                  </a:lnTo>
                  <a:lnTo>
                    <a:pt x="1801416" y="759619"/>
                  </a:lnTo>
                  <a:lnTo>
                    <a:pt x="1564243" y="759619"/>
                  </a:lnTo>
                  <a:cubicBezTo>
                    <a:pt x="1561386" y="751046"/>
                    <a:pt x="1553766" y="744379"/>
                    <a:pt x="1544241" y="744379"/>
                  </a:cubicBezTo>
                  <a:cubicBezTo>
                    <a:pt x="1532811" y="744379"/>
                    <a:pt x="1523286" y="753904"/>
                    <a:pt x="1523286" y="765334"/>
                  </a:cubicBezTo>
                  <a:cubicBezTo>
                    <a:pt x="1523286" y="776764"/>
                    <a:pt x="1532811" y="786289"/>
                    <a:pt x="1544241" y="786289"/>
                  </a:cubicBezTo>
                  <a:cubicBezTo>
                    <a:pt x="1553766" y="786289"/>
                    <a:pt x="1562338" y="779621"/>
                    <a:pt x="1564243" y="771049"/>
                  </a:cubicBezTo>
                  <a:lnTo>
                    <a:pt x="1796653" y="771049"/>
                  </a:lnTo>
                  <a:lnTo>
                    <a:pt x="1905238" y="879634"/>
                  </a:lnTo>
                  <a:lnTo>
                    <a:pt x="1533763" y="879634"/>
                  </a:lnTo>
                  <a:lnTo>
                    <a:pt x="1410891" y="755809"/>
                  </a:lnTo>
                  <a:lnTo>
                    <a:pt x="525066" y="755809"/>
                  </a:lnTo>
                  <a:lnTo>
                    <a:pt x="458391" y="689134"/>
                  </a:lnTo>
                  <a:cubicBezTo>
                    <a:pt x="463153" y="681514"/>
                    <a:pt x="462201" y="671036"/>
                    <a:pt x="454581" y="663416"/>
                  </a:cubicBezTo>
                  <a:cubicBezTo>
                    <a:pt x="446008" y="654844"/>
                    <a:pt x="432673" y="654844"/>
                    <a:pt x="425053" y="663416"/>
                  </a:cubicBezTo>
                  <a:cubicBezTo>
                    <a:pt x="416481" y="671989"/>
                    <a:pt x="416481" y="685324"/>
                    <a:pt x="425053" y="692944"/>
                  </a:cubicBezTo>
                  <a:cubicBezTo>
                    <a:pt x="431721" y="699611"/>
                    <a:pt x="442198" y="700564"/>
                    <a:pt x="450771" y="696754"/>
                  </a:cubicBezTo>
                  <a:lnTo>
                    <a:pt x="521256" y="767239"/>
                  </a:lnTo>
                  <a:lnTo>
                    <a:pt x="1195626" y="767239"/>
                  </a:lnTo>
                  <a:lnTo>
                    <a:pt x="1009888" y="952976"/>
                  </a:lnTo>
                  <a:lnTo>
                    <a:pt x="179308" y="952976"/>
                  </a:lnTo>
                  <a:lnTo>
                    <a:pt x="39291" y="1092041"/>
                  </a:lnTo>
                  <a:cubicBezTo>
                    <a:pt x="31671" y="1087279"/>
                    <a:pt x="21193" y="1088231"/>
                    <a:pt x="13573" y="1095851"/>
                  </a:cubicBezTo>
                  <a:cubicBezTo>
                    <a:pt x="5001" y="1104424"/>
                    <a:pt x="5001" y="1117759"/>
                    <a:pt x="13573" y="1125379"/>
                  </a:cubicBezTo>
                  <a:cubicBezTo>
                    <a:pt x="22146" y="1133951"/>
                    <a:pt x="35481" y="1133951"/>
                    <a:pt x="43101" y="1125379"/>
                  </a:cubicBezTo>
                  <a:cubicBezTo>
                    <a:pt x="49768" y="1118711"/>
                    <a:pt x="50721" y="1108234"/>
                    <a:pt x="46911" y="1099661"/>
                  </a:cubicBezTo>
                  <a:lnTo>
                    <a:pt x="183118" y="963454"/>
                  </a:lnTo>
                  <a:lnTo>
                    <a:pt x="1013698" y="963454"/>
                  </a:lnTo>
                  <a:lnTo>
                    <a:pt x="1209913" y="767239"/>
                  </a:lnTo>
                  <a:lnTo>
                    <a:pt x="1405176" y="767239"/>
                  </a:lnTo>
                  <a:lnTo>
                    <a:pt x="1528048" y="890111"/>
                  </a:lnTo>
                  <a:lnTo>
                    <a:pt x="2062401" y="890111"/>
                  </a:lnTo>
                  <a:lnTo>
                    <a:pt x="2267188" y="685324"/>
                  </a:lnTo>
                  <a:lnTo>
                    <a:pt x="2379583" y="685324"/>
                  </a:lnTo>
                  <a:lnTo>
                    <a:pt x="2479596" y="585311"/>
                  </a:lnTo>
                  <a:lnTo>
                    <a:pt x="2944416" y="585311"/>
                  </a:lnTo>
                  <a:lnTo>
                    <a:pt x="2752011" y="777716"/>
                  </a:lnTo>
                  <a:lnTo>
                    <a:pt x="2330053" y="777716"/>
                  </a:lnTo>
                  <a:cubicBezTo>
                    <a:pt x="2327196" y="769144"/>
                    <a:pt x="2319576" y="762476"/>
                    <a:pt x="2310051" y="762476"/>
                  </a:cubicBezTo>
                  <a:cubicBezTo>
                    <a:pt x="2298621" y="762476"/>
                    <a:pt x="2289096" y="772001"/>
                    <a:pt x="2289096" y="783431"/>
                  </a:cubicBezTo>
                  <a:cubicBezTo>
                    <a:pt x="2289096" y="794861"/>
                    <a:pt x="2298621" y="804386"/>
                    <a:pt x="2310051" y="804386"/>
                  </a:cubicBezTo>
                  <a:cubicBezTo>
                    <a:pt x="2319576" y="804386"/>
                    <a:pt x="2328148" y="797719"/>
                    <a:pt x="2330053" y="789146"/>
                  </a:cubicBezTo>
                  <a:lnTo>
                    <a:pt x="2756773" y="789146"/>
                  </a:lnTo>
                  <a:lnTo>
                    <a:pt x="3093958" y="451961"/>
                  </a:lnTo>
                  <a:lnTo>
                    <a:pt x="3410188" y="451961"/>
                  </a:lnTo>
                  <a:lnTo>
                    <a:pt x="3843576" y="18574"/>
                  </a:lnTo>
                  <a:lnTo>
                    <a:pt x="4056936" y="18574"/>
                  </a:lnTo>
                  <a:lnTo>
                    <a:pt x="4154091" y="116681"/>
                  </a:lnTo>
                  <a:cubicBezTo>
                    <a:pt x="4149328" y="124301"/>
                    <a:pt x="4150281" y="134779"/>
                    <a:pt x="4157901" y="142399"/>
                  </a:cubicBezTo>
                  <a:cubicBezTo>
                    <a:pt x="4166473" y="150971"/>
                    <a:pt x="4179808" y="150971"/>
                    <a:pt x="4187428" y="142399"/>
                  </a:cubicBezTo>
                  <a:cubicBezTo>
                    <a:pt x="4196001" y="133826"/>
                    <a:pt x="4196001" y="120491"/>
                    <a:pt x="4187428" y="111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4ff405db5_0_565"/>
          <p:cNvSpPr txBox="1"/>
          <p:nvPr/>
        </p:nvSpPr>
        <p:spPr>
          <a:xfrm>
            <a:off x="1001975" y="629325"/>
            <a:ext cx="996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F3F3F"/>
                </a:solidFill>
              </a:rPr>
              <a:t>4.CLASIFICAR APERTURA Y CIERRE</a:t>
            </a:r>
            <a:endParaRPr/>
          </a:p>
        </p:txBody>
      </p:sp>
      <p:sp>
        <p:nvSpPr>
          <p:cNvPr id="415" name="Google Shape;415;ge4ff405db5_0_565"/>
          <p:cNvSpPr/>
          <p:nvPr/>
        </p:nvSpPr>
        <p:spPr>
          <a:xfrm>
            <a:off x="1242623" y="1466725"/>
            <a:ext cx="9525600" cy="83100"/>
          </a:xfrm>
          <a:prstGeom prst="rect">
            <a:avLst/>
          </a:prstGeom>
          <a:solidFill>
            <a:srgbClr val="2853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ge4ff405db5_0_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00" y="5068200"/>
            <a:ext cx="2263737" cy="144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e4ff405db5_0_5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9600" y="1681425"/>
            <a:ext cx="7181850" cy="23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e4ff405db5_0_565"/>
          <p:cNvPicPr preferRelativeResize="0"/>
          <p:nvPr/>
        </p:nvPicPr>
        <p:blipFill rotWithShape="1">
          <a:blip r:embed="rId5">
            <a:alphaModFix/>
          </a:blip>
          <a:srcRect b="20413" l="0" r="0" t="0"/>
          <a:stretch/>
        </p:blipFill>
        <p:spPr>
          <a:xfrm>
            <a:off x="2889600" y="4034725"/>
            <a:ext cx="7353300" cy="2480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ge4ff405db5_0_565"/>
          <p:cNvGrpSpPr/>
          <p:nvPr/>
        </p:nvGrpSpPr>
        <p:grpSpPr>
          <a:xfrm>
            <a:off x="8690196" y="5663877"/>
            <a:ext cx="3501807" cy="1194118"/>
            <a:chOff x="7533182" y="1351307"/>
            <a:chExt cx="4265295" cy="1454468"/>
          </a:xfrm>
        </p:grpSpPr>
        <p:sp>
          <p:nvSpPr>
            <p:cNvPr id="420" name="Google Shape;420;ge4ff405db5_0_565"/>
            <p:cNvSpPr/>
            <p:nvPr/>
          </p:nvSpPr>
          <p:spPr>
            <a:xfrm>
              <a:off x="8179930" y="1579907"/>
              <a:ext cx="3581400" cy="762000"/>
            </a:xfrm>
            <a:custGeom>
              <a:rect b="b" l="l" r="r" t="t"/>
              <a:pathLst>
                <a:path extrusionOk="0" h="762000" w="3581400">
                  <a:moveTo>
                    <a:pt x="37624" y="761524"/>
                  </a:moveTo>
                  <a:cubicBezTo>
                    <a:pt x="20479" y="761524"/>
                    <a:pt x="7144" y="748189"/>
                    <a:pt x="7144" y="731044"/>
                  </a:cubicBezTo>
                  <a:cubicBezTo>
                    <a:pt x="7144" y="713899"/>
                    <a:pt x="20479" y="700564"/>
                    <a:pt x="37624" y="700564"/>
                  </a:cubicBezTo>
                  <a:cubicBezTo>
                    <a:pt x="49054" y="700564"/>
                    <a:pt x="58579" y="706279"/>
                    <a:pt x="64294" y="715804"/>
                  </a:cubicBezTo>
                  <a:lnTo>
                    <a:pt x="1177766" y="715804"/>
                  </a:lnTo>
                  <a:lnTo>
                    <a:pt x="1060609" y="597694"/>
                  </a:lnTo>
                  <a:lnTo>
                    <a:pt x="376714" y="597694"/>
                  </a:lnTo>
                  <a:cubicBezTo>
                    <a:pt x="370999" y="607219"/>
                    <a:pt x="361474" y="612934"/>
                    <a:pt x="350044" y="612934"/>
                  </a:cubicBezTo>
                  <a:cubicBezTo>
                    <a:pt x="332899" y="612934"/>
                    <a:pt x="319564" y="599599"/>
                    <a:pt x="319564" y="582454"/>
                  </a:cubicBezTo>
                  <a:cubicBezTo>
                    <a:pt x="319564" y="565309"/>
                    <a:pt x="332899" y="551974"/>
                    <a:pt x="350044" y="551974"/>
                  </a:cubicBezTo>
                  <a:cubicBezTo>
                    <a:pt x="361474" y="551974"/>
                    <a:pt x="370999" y="557689"/>
                    <a:pt x="376714" y="567214"/>
                  </a:cubicBezTo>
                  <a:lnTo>
                    <a:pt x="804386" y="567214"/>
                  </a:lnTo>
                  <a:lnTo>
                    <a:pt x="755809" y="518636"/>
                  </a:lnTo>
                  <a:lnTo>
                    <a:pt x="469106" y="518636"/>
                  </a:lnTo>
                  <a:cubicBezTo>
                    <a:pt x="463391" y="528161"/>
                    <a:pt x="453866" y="533876"/>
                    <a:pt x="442436" y="533876"/>
                  </a:cubicBezTo>
                  <a:cubicBezTo>
                    <a:pt x="425291" y="533876"/>
                    <a:pt x="411956" y="520541"/>
                    <a:pt x="411956" y="503396"/>
                  </a:cubicBezTo>
                  <a:cubicBezTo>
                    <a:pt x="411956" y="486251"/>
                    <a:pt x="425291" y="472916"/>
                    <a:pt x="442436" y="472916"/>
                  </a:cubicBezTo>
                  <a:cubicBezTo>
                    <a:pt x="453866" y="472916"/>
                    <a:pt x="463391" y="478631"/>
                    <a:pt x="469106" y="488156"/>
                  </a:cubicBezTo>
                  <a:lnTo>
                    <a:pt x="768191" y="488156"/>
                  </a:lnTo>
                  <a:lnTo>
                    <a:pt x="846296" y="566261"/>
                  </a:lnTo>
                  <a:lnTo>
                    <a:pt x="1072039" y="566261"/>
                  </a:lnTo>
                  <a:lnTo>
                    <a:pt x="1219676" y="713899"/>
                  </a:lnTo>
                  <a:lnTo>
                    <a:pt x="1376839" y="713899"/>
                  </a:lnTo>
                  <a:lnTo>
                    <a:pt x="1540669" y="550069"/>
                  </a:lnTo>
                  <a:lnTo>
                    <a:pt x="2015014" y="550069"/>
                  </a:lnTo>
                  <a:lnTo>
                    <a:pt x="2253139" y="311944"/>
                  </a:lnTo>
                  <a:lnTo>
                    <a:pt x="2012156" y="311944"/>
                  </a:lnTo>
                  <a:lnTo>
                    <a:pt x="1900714" y="426244"/>
                  </a:lnTo>
                  <a:lnTo>
                    <a:pt x="1742599" y="426244"/>
                  </a:lnTo>
                  <a:cubicBezTo>
                    <a:pt x="1736884" y="435769"/>
                    <a:pt x="1727359" y="441484"/>
                    <a:pt x="1715929" y="441484"/>
                  </a:cubicBezTo>
                  <a:cubicBezTo>
                    <a:pt x="1698784" y="441484"/>
                    <a:pt x="1685449" y="428149"/>
                    <a:pt x="1685449" y="411004"/>
                  </a:cubicBezTo>
                  <a:cubicBezTo>
                    <a:pt x="1685449" y="393859"/>
                    <a:pt x="1698784" y="380524"/>
                    <a:pt x="1715929" y="380524"/>
                  </a:cubicBezTo>
                  <a:cubicBezTo>
                    <a:pt x="1727359" y="380524"/>
                    <a:pt x="1736884" y="386239"/>
                    <a:pt x="1742599" y="395764"/>
                  </a:cubicBezTo>
                  <a:lnTo>
                    <a:pt x="1888331" y="395764"/>
                  </a:lnTo>
                  <a:lnTo>
                    <a:pt x="1970246" y="313849"/>
                  </a:lnTo>
                  <a:lnTo>
                    <a:pt x="1623536" y="313849"/>
                  </a:lnTo>
                  <a:lnTo>
                    <a:pt x="1400651" y="536734"/>
                  </a:lnTo>
                  <a:cubicBezTo>
                    <a:pt x="1403509" y="547211"/>
                    <a:pt x="1400651" y="558641"/>
                    <a:pt x="1393031" y="566261"/>
                  </a:cubicBezTo>
                  <a:cubicBezTo>
                    <a:pt x="1387316" y="571976"/>
                    <a:pt x="1379696" y="574834"/>
                    <a:pt x="1371124" y="574834"/>
                  </a:cubicBezTo>
                  <a:cubicBezTo>
                    <a:pt x="1362551" y="574834"/>
                    <a:pt x="1354931" y="571976"/>
                    <a:pt x="1349216" y="566261"/>
                  </a:cubicBezTo>
                  <a:cubicBezTo>
                    <a:pt x="1343501" y="560546"/>
                    <a:pt x="1340644" y="552926"/>
                    <a:pt x="1340644" y="544354"/>
                  </a:cubicBezTo>
                  <a:cubicBezTo>
                    <a:pt x="1340644" y="535781"/>
                    <a:pt x="1343501" y="528161"/>
                    <a:pt x="1349216" y="522446"/>
                  </a:cubicBezTo>
                  <a:cubicBezTo>
                    <a:pt x="1354931" y="516731"/>
                    <a:pt x="1362551" y="513874"/>
                    <a:pt x="1371124" y="513874"/>
                  </a:cubicBezTo>
                  <a:cubicBezTo>
                    <a:pt x="1373981" y="513874"/>
                    <a:pt x="1376839" y="513874"/>
                    <a:pt x="1379696" y="514826"/>
                  </a:cubicBezTo>
                  <a:lnTo>
                    <a:pt x="1439704" y="454819"/>
                  </a:lnTo>
                  <a:lnTo>
                    <a:pt x="1025366" y="454819"/>
                  </a:lnTo>
                  <a:lnTo>
                    <a:pt x="988219" y="417671"/>
                  </a:lnTo>
                  <a:cubicBezTo>
                    <a:pt x="985361" y="418624"/>
                    <a:pt x="982504" y="418624"/>
                    <a:pt x="979646" y="418624"/>
                  </a:cubicBezTo>
                  <a:cubicBezTo>
                    <a:pt x="971074" y="418624"/>
                    <a:pt x="963454" y="415766"/>
                    <a:pt x="957739" y="410051"/>
                  </a:cubicBezTo>
                  <a:cubicBezTo>
                    <a:pt x="952024" y="404336"/>
                    <a:pt x="949166" y="396716"/>
                    <a:pt x="949166" y="388144"/>
                  </a:cubicBezTo>
                  <a:cubicBezTo>
                    <a:pt x="949166" y="379571"/>
                    <a:pt x="952024" y="371951"/>
                    <a:pt x="957739" y="366236"/>
                  </a:cubicBezTo>
                  <a:cubicBezTo>
                    <a:pt x="963454" y="360521"/>
                    <a:pt x="971074" y="357664"/>
                    <a:pt x="979646" y="357664"/>
                  </a:cubicBezTo>
                  <a:cubicBezTo>
                    <a:pt x="988219" y="357664"/>
                    <a:pt x="995839" y="360521"/>
                    <a:pt x="1001554" y="366236"/>
                  </a:cubicBezTo>
                  <a:cubicBezTo>
                    <a:pt x="1009174" y="373856"/>
                    <a:pt x="1012031" y="385286"/>
                    <a:pt x="1009174" y="395764"/>
                  </a:cubicBezTo>
                  <a:lnTo>
                    <a:pt x="1037749" y="424339"/>
                  </a:lnTo>
                  <a:lnTo>
                    <a:pt x="1470184" y="424339"/>
                  </a:lnTo>
                  <a:lnTo>
                    <a:pt x="1611154" y="283369"/>
                  </a:lnTo>
                  <a:lnTo>
                    <a:pt x="2285524" y="283369"/>
                  </a:lnTo>
                  <a:lnTo>
                    <a:pt x="2289334" y="279559"/>
                  </a:lnTo>
                  <a:lnTo>
                    <a:pt x="2294096" y="283369"/>
                  </a:lnTo>
                  <a:lnTo>
                    <a:pt x="2574131" y="283369"/>
                  </a:lnTo>
                  <a:lnTo>
                    <a:pt x="2774156" y="83344"/>
                  </a:lnTo>
                  <a:lnTo>
                    <a:pt x="2961799" y="83344"/>
                  </a:lnTo>
                  <a:lnTo>
                    <a:pt x="3022759" y="22384"/>
                  </a:lnTo>
                  <a:lnTo>
                    <a:pt x="3525679" y="22384"/>
                  </a:lnTo>
                  <a:cubicBezTo>
                    <a:pt x="3531394" y="12859"/>
                    <a:pt x="3540919" y="7144"/>
                    <a:pt x="3552349" y="7144"/>
                  </a:cubicBezTo>
                  <a:cubicBezTo>
                    <a:pt x="3569494" y="7144"/>
                    <a:pt x="3582829" y="20479"/>
                    <a:pt x="3582829" y="37624"/>
                  </a:cubicBezTo>
                  <a:cubicBezTo>
                    <a:pt x="3582829" y="54769"/>
                    <a:pt x="3569494" y="68104"/>
                    <a:pt x="3552349" y="68104"/>
                  </a:cubicBezTo>
                  <a:cubicBezTo>
                    <a:pt x="3540919" y="68104"/>
                    <a:pt x="3531394" y="62389"/>
                    <a:pt x="3525679" y="52864"/>
                  </a:cubicBezTo>
                  <a:lnTo>
                    <a:pt x="3036094" y="52864"/>
                  </a:lnTo>
                  <a:lnTo>
                    <a:pt x="2975134" y="113824"/>
                  </a:lnTo>
                  <a:lnTo>
                    <a:pt x="2787491" y="113824"/>
                  </a:lnTo>
                  <a:lnTo>
                    <a:pt x="2588419" y="312896"/>
                  </a:lnTo>
                  <a:lnTo>
                    <a:pt x="2299811" y="312896"/>
                  </a:lnTo>
                  <a:lnTo>
                    <a:pt x="2206466" y="406241"/>
                  </a:lnTo>
                  <a:lnTo>
                    <a:pt x="2329339" y="406241"/>
                  </a:lnTo>
                  <a:lnTo>
                    <a:pt x="2387441" y="464344"/>
                  </a:lnTo>
                  <a:cubicBezTo>
                    <a:pt x="2390299" y="463391"/>
                    <a:pt x="2393156" y="463391"/>
                    <a:pt x="2396014" y="463391"/>
                  </a:cubicBezTo>
                  <a:cubicBezTo>
                    <a:pt x="2404586" y="463391"/>
                    <a:pt x="2412206" y="466249"/>
                    <a:pt x="2417921" y="471964"/>
                  </a:cubicBezTo>
                  <a:cubicBezTo>
                    <a:pt x="2423636" y="477679"/>
                    <a:pt x="2426494" y="485299"/>
                    <a:pt x="2426494" y="493871"/>
                  </a:cubicBezTo>
                  <a:cubicBezTo>
                    <a:pt x="2426494" y="502444"/>
                    <a:pt x="2423636" y="510064"/>
                    <a:pt x="2417921" y="515779"/>
                  </a:cubicBezTo>
                  <a:cubicBezTo>
                    <a:pt x="2412206" y="521494"/>
                    <a:pt x="2404586" y="524351"/>
                    <a:pt x="2396014" y="524351"/>
                  </a:cubicBezTo>
                  <a:cubicBezTo>
                    <a:pt x="2387441" y="524351"/>
                    <a:pt x="2379821" y="521494"/>
                    <a:pt x="2374106" y="515779"/>
                  </a:cubicBezTo>
                  <a:cubicBezTo>
                    <a:pt x="2366486" y="508159"/>
                    <a:pt x="2363629" y="496729"/>
                    <a:pt x="2366486" y="486251"/>
                  </a:cubicBezTo>
                  <a:lnTo>
                    <a:pt x="2317909" y="437674"/>
                  </a:lnTo>
                  <a:lnTo>
                    <a:pt x="2176939" y="437674"/>
                  </a:lnTo>
                  <a:lnTo>
                    <a:pt x="2032159" y="582454"/>
                  </a:lnTo>
                  <a:lnTo>
                    <a:pt x="1557814" y="582454"/>
                  </a:lnTo>
                  <a:lnTo>
                    <a:pt x="1393984" y="746284"/>
                  </a:lnTo>
                  <a:lnTo>
                    <a:pt x="64294" y="746284"/>
                  </a:lnTo>
                  <a:cubicBezTo>
                    <a:pt x="59531" y="754856"/>
                    <a:pt x="49054" y="761524"/>
                    <a:pt x="37624" y="7615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ge4ff405db5_0_565"/>
            <p:cNvSpPr/>
            <p:nvPr/>
          </p:nvSpPr>
          <p:spPr>
            <a:xfrm>
              <a:off x="8190407" y="1590385"/>
              <a:ext cx="3562350" cy="742950"/>
            </a:xfrm>
            <a:custGeom>
              <a:rect b="b" l="l" r="r" t="t"/>
              <a:pathLst>
                <a:path extrusionOk="0" h="742950" w="3562350">
                  <a:moveTo>
                    <a:pt x="2567464" y="282416"/>
                  </a:moveTo>
                  <a:lnTo>
                    <a:pt x="2279809" y="282416"/>
                  </a:lnTo>
                  <a:lnTo>
                    <a:pt x="2278856" y="281464"/>
                  </a:lnTo>
                  <a:lnTo>
                    <a:pt x="2277904" y="282416"/>
                  </a:lnTo>
                  <a:lnTo>
                    <a:pt x="1603534" y="282416"/>
                  </a:lnTo>
                  <a:lnTo>
                    <a:pt x="1461611" y="424339"/>
                  </a:lnTo>
                  <a:lnTo>
                    <a:pt x="1021556" y="424339"/>
                  </a:lnTo>
                  <a:lnTo>
                    <a:pt x="986314" y="389096"/>
                  </a:lnTo>
                  <a:cubicBezTo>
                    <a:pt x="991076" y="381476"/>
                    <a:pt x="990124" y="370999"/>
                    <a:pt x="982504" y="363379"/>
                  </a:cubicBezTo>
                  <a:cubicBezTo>
                    <a:pt x="973931" y="354806"/>
                    <a:pt x="960596" y="354806"/>
                    <a:pt x="952024" y="363379"/>
                  </a:cubicBezTo>
                  <a:cubicBezTo>
                    <a:pt x="943451" y="371951"/>
                    <a:pt x="943451" y="385286"/>
                    <a:pt x="952024" y="392906"/>
                  </a:cubicBezTo>
                  <a:cubicBezTo>
                    <a:pt x="958691" y="399574"/>
                    <a:pt x="969169" y="400526"/>
                    <a:pt x="977741" y="396716"/>
                  </a:cubicBezTo>
                  <a:lnTo>
                    <a:pt x="1016794" y="435769"/>
                  </a:lnTo>
                  <a:lnTo>
                    <a:pt x="1450181" y="435769"/>
                  </a:lnTo>
                  <a:lnTo>
                    <a:pt x="1370171" y="515779"/>
                  </a:lnTo>
                  <a:cubicBezTo>
                    <a:pt x="1362551" y="511016"/>
                    <a:pt x="1352074" y="511969"/>
                    <a:pt x="1344454" y="519589"/>
                  </a:cubicBezTo>
                  <a:cubicBezTo>
                    <a:pt x="1335881" y="528161"/>
                    <a:pt x="1335881" y="541496"/>
                    <a:pt x="1344454" y="549116"/>
                  </a:cubicBezTo>
                  <a:cubicBezTo>
                    <a:pt x="1353026" y="557689"/>
                    <a:pt x="1366361" y="557689"/>
                    <a:pt x="1373981" y="549116"/>
                  </a:cubicBezTo>
                  <a:cubicBezTo>
                    <a:pt x="1380649" y="542449"/>
                    <a:pt x="1381601" y="531971"/>
                    <a:pt x="1377791" y="523399"/>
                  </a:cubicBezTo>
                  <a:lnTo>
                    <a:pt x="1608296" y="292894"/>
                  </a:lnTo>
                  <a:lnTo>
                    <a:pt x="1982629" y="292894"/>
                  </a:lnTo>
                  <a:lnTo>
                    <a:pt x="1881664" y="393859"/>
                  </a:lnTo>
                  <a:lnTo>
                    <a:pt x="1726406" y="393859"/>
                  </a:lnTo>
                  <a:cubicBezTo>
                    <a:pt x="1723549" y="385286"/>
                    <a:pt x="1715929" y="378619"/>
                    <a:pt x="1706404" y="378619"/>
                  </a:cubicBezTo>
                  <a:cubicBezTo>
                    <a:pt x="1694974" y="378619"/>
                    <a:pt x="1685449" y="388144"/>
                    <a:pt x="1685449" y="399574"/>
                  </a:cubicBezTo>
                  <a:cubicBezTo>
                    <a:pt x="1685449" y="411004"/>
                    <a:pt x="1694974" y="420529"/>
                    <a:pt x="1706404" y="420529"/>
                  </a:cubicBezTo>
                  <a:cubicBezTo>
                    <a:pt x="1715929" y="420529"/>
                    <a:pt x="1724501" y="413861"/>
                    <a:pt x="1726406" y="405289"/>
                  </a:cubicBezTo>
                  <a:lnTo>
                    <a:pt x="1886426" y="405289"/>
                  </a:lnTo>
                  <a:lnTo>
                    <a:pt x="1998821" y="292894"/>
                  </a:lnTo>
                  <a:lnTo>
                    <a:pt x="2267426" y="292894"/>
                  </a:lnTo>
                  <a:lnTo>
                    <a:pt x="2010251" y="550069"/>
                  </a:lnTo>
                  <a:lnTo>
                    <a:pt x="1535906" y="550069"/>
                  </a:lnTo>
                  <a:lnTo>
                    <a:pt x="1372076" y="713899"/>
                  </a:lnTo>
                  <a:lnTo>
                    <a:pt x="1207294" y="713899"/>
                  </a:lnTo>
                  <a:lnTo>
                    <a:pt x="1059656" y="566261"/>
                  </a:lnTo>
                  <a:lnTo>
                    <a:pt x="833914" y="566261"/>
                  </a:lnTo>
                  <a:lnTo>
                    <a:pt x="833914" y="566261"/>
                  </a:lnTo>
                  <a:lnTo>
                    <a:pt x="755809" y="488156"/>
                  </a:lnTo>
                  <a:lnTo>
                    <a:pt x="453866" y="488156"/>
                  </a:lnTo>
                  <a:cubicBezTo>
                    <a:pt x="451009" y="479584"/>
                    <a:pt x="443389" y="472916"/>
                    <a:pt x="433864" y="472916"/>
                  </a:cubicBezTo>
                  <a:cubicBezTo>
                    <a:pt x="422434" y="472916"/>
                    <a:pt x="412909" y="482441"/>
                    <a:pt x="412909" y="493871"/>
                  </a:cubicBezTo>
                  <a:cubicBezTo>
                    <a:pt x="412909" y="505301"/>
                    <a:pt x="422434" y="514826"/>
                    <a:pt x="433864" y="514826"/>
                  </a:cubicBezTo>
                  <a:cubicBezTo>
                    <a:pt x="443389" y="514826"/>
                    <a:pt x="451961" y="508159"/>
                    <a:pt x="453866" y="499586"/>
                  </a:cubicBezTo>
                  <a:lnTo>
                    <a:pt x="750094" y="499586"/>
                  </a:lnTo>
                  <a:lnTo>
                    <a:pt x="817721" y="567214"/>
                  </a:lnTo>
                  <a:lnTo>
                    <a:pt x="360521" y="567214"/>
                  </a:lnTo>
                  <a:cubicBezTo>
                    <a:pt x="357664" y="558641"/>
                    <a:pt x="350044" y="551974"/>
                    <a:pt x="340519" y="551974"/>
                  </a:cubicBezTo>
                  <a:cubicBezTo>
                    <a:pt x="329089" y="551974"/>
                    <a:pt x="319564" y="561499"/>
                    <a:pt x="319564" y="572929"/>
                  </a:cubicBezTo>
                  <a:cubicBezTo>
                    <a:pt x="319564" y="584359"/>
                    <a:pt x="329089" y="593884"/>
                    <a:pt x="340519" y="593884"/>
                  </a:cubicBezTo>
                  <a:cubicBezTo>
                    <a:pt x="350044" y="593884"/>
                    <a:pt x="358616" y="587216"/>
                    <a:pt x="360521" y="578644"/>
                  </a:cubicBezTo>
                  <a:lnTo>
                    <a:pt x="1054894" y="578644"/>
                  </a:lnTo>
                  <a:lnTo>
                    <a:pt x="1191101" y="714851"/>
                  </a:lnTo>
                  <a:lnTo>
                    <a:pt x="48101" y="714851"/>
                  </a:lnTo>
                  <a:cubicBezTo>
                    <a:pt x="45244" y="706279"/>
                    <a:pt x="37624" y="699611"/>
                    <a:pt x="28099" y="699611"/>
                  </a:cubicBezTo>
                  <a:cubicBezTo>
                    <a:pt x="16669" y="699611"/>
                    <a:pt x="7144" y="709136"/>
                    <a:pt x="7144" y="720566"/>
                  </a:cubicBezTo>
                  <a:cubicBezTo>
                    <a:pt x="7144" y="731996"/>
                    <a:pt x="16669" y="741521"/>
                    <a:pt x="28099" y="741521"/>
                  </a:cubicBezTo>
                  <a:cubicBezTo>
                    <a:pt x="37624" y="741521"/>
                    <a:pt x="46196" y="734854"/>
                    <a:pt x="48101" y="726281"/>
                  </a:cubicBezTo>
                  <a:lnTo>
                    <a:pt x="1376839" y="726281"/>
                  </a:lnTo>
                  <a:lnTo>
                    <a:pt x="1540669" y="561499"/>
                  </a:lnTo>
                  <a:lnTo>
                    <a:pt x="2015014" y="561499"/>
                  </a:lnTo>
                  <a:lnTo>
                    <a:pt x="2159794" y="417671"/>
                  </a:lnTo>
                  <a:lnTo>
                    <a:pt x="2308384" y="417671"/>
                  </a:lnTo>
                  <a:lnTo>
                    <a:pt x="2364581" y="473869"/>
                  </a:lnTo>
                  <a:cubicBezTo>
                    <a:pt x="2359819" y="481489"/>
                    <a:pt x="2360771" y="491966"/>
                    <a:pt x="2368391" y="499586"/>
                  </a:cubicBezTo>
                  <a:cubicBezTo>
                    <a:pt x="2376964" y="508159"/>
                    <a:pt x="2390299" y="508159"/>
                    <a:pt x="2397919" y="499586"/>
                  </a:cubicBezTo>
                  <a:cubicBezTo>
                    <a:pt x="2406491" y="491014"/>
                    <a:pt x="2406491" y="477679"/>
                    <a:pt x="2397919" y="470059"/>
                  </a:cubicBezTo>
                  <a:cubicBezTo>
                    <a:pt x="2391251" y="463391"/>
                    <a:pt x="2380774" y="462439"/>
                    <a:pt x="2372201" y="466249"/>
                  </a:cubicBezTo>
                  <a:lnTo>
                    <a:pt x="2313146" y="407194"/>
                  </a:lnTo>
                  <a:lnTo>
                    <a:pt x="2170271" y="407194"/>
                  </a:lnTo>
                  <a:lnTo>
                    <a:pt x="2283619" y="293846"/>
                  </a:lnTo>
                  <a:lnTo>
                    <a:pt x="2572226" y="293846"/>
                  </a:lnTo>
                  <a:lnTo>
                    <a:pt x="2771299" y="94774"/>
                  </a:lnTo>
                  <a:lnTo>
                    <a:pt x="2959894" y="94774"/>
                  </a:lnTo>
                  <a:lnTo>
                    <a:pt x="3020854" y="33814"/>
                  </a:lnTo>
                  <a:lnTo>
                    <a:pt x="3520916" y="33814"/>
                  </a:lnTo>
                  <a:cubicBezTo>
                    <a:pt x="3523774" y="42386"/>
                    <a:pt x="3531394" y="49054"/>
                    <a:pt x="3540919" y="49054"/>
                  </a:cubicBezTo>
                  <a:cubicBezTo>
                    <a:pt x="3552349" y="49054"/>
                    <a:pt x="3561874" y="39529"/>
                    <a:pt x="3561874" y="28099"/>
                  </a:cubicBezTo>
                  <a:cubicBezTo>
                    <a:pt x="3561874" y="16669"/>
                    <a:pt x="3552349" y="7144"/>
                    <a:pt x="3540919" y="7144"/>
                  </a:cubicBezTo>
                  <a:cubicBezTo>
                    <a:pt x="3531394" y="7144"/>
                    <a:pt x="3522821" y="13811"/>
                    <a:pt x="3520916" y="22384"/>
                  </a:cubicBezTo>
                  <a:lnTo>
                    <a:pt x="3016091" y="22384"/>
                  </a:lnTo>
                  <a:lnTo>
                    <a:pt x="2955131" y="83344"/>
                  </a:lnTo>
                  <a:lnTo>
                    <a:pt x="2767489" y="83344"/>
                  </a:lnTo>
                  <a:lnTo>
                    <a:pt x="2567464" y="2824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ge4ff405db5_0_565"/>
            <p:cNvSpPr/>
            <p:nvPr/>
          </p:nvSpPr>
          <p:spPr>
            <a:xfrm>
              <a:off x="7533182" y="1351307"/>
              <a:ext cx="3552825" cy="771525"/>
            </a:xfrm>
            <a:custGeom>
              <a:rect b="b" l="l" r="r" t="t"/>
              <a:pathLst>
                <a:path extrusionOk="0" h="771525" w="3552825">
                  <a:moveTo>
                    <a:pt x="271939" y="772954"/>
                  </a:moveTo>
                  <a:cubicBezTo>
                    <a:pt x="254794" y="772954"/>
                    <a:pt x="241459" y="759619"/>
                    <a:pt x="241459" y="742474"/>
                  </a:cubicBezTo>
                  <a:cubicBezTo>
                    <a:pt x="241459" y="725329"/>
                    <a:pt x="254794" y="711994"/>
                    <a:pt x="271939" y="711994"/>
                  </a:cubicBezTo>
                  <a:cubicBezTo>
                    <a:pt x="283369" y="711994"/>
                    <a:pt x="292894" y="717709"/>
                    <a:pt x="298609" y="727234"/>
                  </a:cubicBezTo>
                  <a:lnTo>
                    <a:pt x="817721" y="727234"/>
                  </a:lnTo>
                  <a:lnTo>
                    <a:pt x="890111" y="653891"/>
                  </a:lnTo>
                  <a:lnTo>
                    <a:pt x="64294" y="653891"/>
                  </a:lnTo>
                  <a:cubicBezTo>
                    <a:pt x="58579" y="663416"/>
                    <a:pt x="49054" y="669131"/>
                    <a:pt x="37624" y="669131"/>
                  </a:cubicBezTo>
                  <a:cubicBezTo>
                    <a:pt x="20479" y="669131"/>
                    <a:pt x="7144" y="655796"/>
                    <a:pt x="7144" y="638651"/>
                  </a:cubicBezTo>
                  <a:cubicBezTo>
                    <a:pt x="7144" y="621506"/>
                    <a:pt x="20479" y="608171"/>
                    <a:pt x="37624" y="608171"/>
                  </a:cubicBezTo>
                  <a:cubicBezTo>
                    <a:pt x="49054" y="608171"/>
                    <a:pt x="58579" y="613886"/>
                    <a:pt x="64294" y="623411"/>
                  </a:cubicBezTo>
                  <a:lnTo>
                    <a:pt x="1397794" y="623411"/>
                  </a:lnTo>
                  <a:lnTo>
                    <a:pt x="1762601" y="258604"/>
                  </a:lnTo>
                  <a:lnTo>
                    <a:pt x="2255044" y="258604"/>
                  </a:lnTo>
                  <a:lnTo>
                    <a:pt x="2179796" y="183356"/>
                  </a:lnTo>
                  <a:lnTo>
                    <a:pt x="1637824" y="183356"/>
                  </a:lnTo>
                  <a:lnTo>
                    <a:pt x="1289209" y="531971"/>
                  </a:lnTo>
                  <a:lnTo>
                    <a:pt x="803434" y="531971"/>
                  </a:lnTo>
                  <a:cubicBezTo>
                    <a:pt x="797719" y="541496"/>
                    <a:pt x="788194" y="547211"/>
                    <a:pt x="776764" y="547211"/>
                  </a:cubicBezTo>
                  <a:cubicBezTo>
                    <a:pt x="759619" y="547211"/>
                    <a:pt x="746284" y="533876"/>
                    <a:pt x="746284" y="516731"/>
                  </a:cubicBezTo>
                  <a:cubicBezTo>
                    <a:pt x="746284" y="499586"/>
                    <a:pt x="759619" y="486251"/>
                    <a:pt x="776764" y="486251"/>
                  </a:cubicBezTo>
                  <a:cubicBezTo>
                    <a:pt x="788194" y="486251"/>
                    <a:pt x="797719" y="491966"/>
                    <a:pt x="803434" y="501491"/>
                  </a:cubicBezTo>
                  <a:lnTo>
                    <a:pt x="1117759" y="501491"/>
                  </a:lnTo>
                  <a:lnTo>
                    <a:pt x="1021556" y="405289"/>
                  </a:lnTo>
                  <a:lnTo>
                    <a:pt x="211931" y="405289"/>
                  </a:lnTo>
                  <a:lnTo>
                    <a:pt x="100489" y="294799"/>
                  </a:lnTo>
                  <a:cubicBezTo>
                    <a:pt x="97631" y="295751"/>
                    <a:pt x="94774" y="295751"/>
                    <a:pt x="91916" y="295751"/>
                  </a:cubicBezTo>
                  <a:cubicBezTo>
                    <a:pt x="83344" y="295751"/>
                    <a:pt x="75724" y="292894"/>
                    <a:pt x="70009" y="287179"/>
                  </a:cubicBezTo>
                  <a:cubicBezTo>
                    <a:pt x="57626" y="274796"/>
                    <a:pt x="57626" y="255746"/>
                    <a:pt x="70009" y="243364"/>
                  </a:cubicBezTo>
                  <a:cubicBezTo>
                    <a:pt x="75724" y="237649"/>
                    <a:pt x="83344" y="234791"/>
                    <a:pt x="91916" y="234791"/>
                  </a:cubicBezTo>
                  <a:cubicBezTo>
                    <a:pt x="100489" y="234791"/>
                    <a:pt x="108109" y="237649"/>
                    <a:pt x="113824" y="243364"/>
                  </a:cubicBezTo>
                  <a:cubicBezTo>
                    <a:pt x="121444" y="250984"/>
                    <a:pt x="124301" y="262414"/>
                    <a:pt x="121444" y="272891"/>
                  </a:cubicBezTo>
                  <a:lnTo>
                    <a:pt x="224314" y="375761"/>
                  </a:lnTo>
                  <a:lnTo>
                    <a:pt x="1033939" y="375761"/>
                  </a:lnTo>
                  <a:lnTo>
                    <a:pt x="1160621" y="502444"/>
                  </a:lnTo>
                  <a:lnTo>
                    <a:pt x="1276826" y="502444"/>
                  </a:lnTo>
                  <a:lnTo>
                    <a:pt x="1625441" y="153829"/>
                  </a:lnTo>
                  <a:lnTo>
                    <a:pt x="2193131" y="153829"/>
                  </a:lnTo>
                  <a:lnTo>
                    <a:pt x="2298859" y="259556"/>
                  </a:lnTo>
                  <a:lnTo>
                    <a:pt x="2721769" y="259556"/>
                  </a:lnTo>
                  <a:lnTo>
                    <a:pt x="2973229" y="7144"/>
                  </a:lnTo>
                  <a:lnTo>
                    <a:pt x="3548539" y="7144"/>
                  </a:lnTo>
                  <a:lnTo>
                    <a:pt x="3548539" y="37624"/>
                  </a:lnTo>
                  <a:lnTo>
                    <a:pt x="2985611" y="37624"/>
                  </a:lnTo>
                  <a:lnTo>
                    <a:pt x="2733199" y="290036"/>
                  </a:lnTo>
                  <a:lnTo>
                    <a:pt x="1774984" y="290036"/>
                  </a:lnTo>
                  <a:lnTo>
                    <a:pt x="1635919" y="429101"/>
                  </a:lnTo>
                  <a:lnTo>
                    <a:pt x="1871186" y="429101"/>
                  </a:lnTo>
                  <a:lnTo>
                    <a:pt x="1968341" y="526256"/>
                  </a:lnTo>
                  <a:cubicBezTo>
                    <a:pt x="1971199" y="525304"/>
                    <a:pt x="1974056" y="525304"/>
                    <a:pt x="1976914" y="525304"/>
                  </a:cubicBezTo>
                  <a:cubicBezTo>
                    <a:pt x="1985486" y="525304"/>
                    <a:pt x="1993106" y="528161"/>
                    <a:pt x="1998821" y="533876"/>
                  </a:cubicBezTo>
                  <a:cubicBezTo>
                    <a:pt x="2004536" y="539591"/>
                    <a:pt x="2007394" y="547211"/>
                    <a:pt x="2007394" y="555784"/>
                  </a:cubicBezTo>
                  <a:cubicBezTo>
                    <a:pt x="2007394" y="564356"/>
                    <a:pt x="2004536" y="571976"/>
                    <a:pt x="1998821" y="577691"/>
                  </a:cubicBezTo>
                  <a:cubicBezTo>
                    <a:pt x="1993106" y="583406"/>
                    <a:pt x="1985486" y="586264"/>
                    <a:pt x="1976914" y="586264"/>
                  </a:cubicBezTo>
                  <a:cubicBezTo>
                    <a:pt x="1968341" y="586264"/>
                    <a:pt x="1960721" y="583406"/>
                    <a:pt x="1955006" y="577691"/>
                  </a:cubicBezTo>
                  <a:cubicBezTo>
                    <a:pt x="1947386" y="570071"/>
                    <a:pt x="1944529" y="558641"/>
                    <a:pt x="1947386" y="548164"/>
                  </a:cubicBezTo>
                  <a:lnTo>
                    <a:pt x="1859756" y="460534"/>
                  </a:lnTo>
                  <a:lnTo>
                    <a:pt x="1606391" y="460534"/>
                  </a:lnTo>
                  <a:lnTo>
                    <a:pt x="1410176" y="654844"/>
                  </a:lnTo>
                  <a:lnTo>
                    <a:pt x="932974" y="654844"/>
                  </a:lnTo>
                  <a:lnTo>
                    <a:pt x="830104" y="757714"/>
                  </a:lnTo>
                  <a:lnTo>
                    <a:pt x="298609" y="757714"/>
                  </a:lnTo>
                  <a:cubicBezTo>
                    <a:pt x="292894" y="767239"/>
                    <a:pt x="283369" y="772954"/>
                    <a:pt x="271939" y="7729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e4ff405db5_0_565"/>
            <p:cNvSpPr/>
            <p:nvPr/>
          </p:nvSpPr>
          <p:spPr>
            <a:xfrm>
              <a:off x="7543660" y="1360832"/>
              <a:ext cx="3533775" cy="752475"/>
            </a:xfrm>
            <a:custGeom>
              <a:rect b="b" l="l" r="r" t="t"/>
              <a:pathLst>
                <a:path extrusionOk="0" h="752475" w="3533775">
                  <a:moveTo>
                    <a:pt x="903446" y="634841"/>
                  </a:moveTo>
                  <a:lnTo>
                    <a:pt x="812006" y="727234"/>
                  </a:lnTo>
                  <a:lnTo>
                    <a:pt x="281464" y="727234"/>
                  </a:lnTo>
                  <a:cubicBezTo>
                    <a:pt x="278606" y="718661"/>
                    <a:pt x="270986" y="711994"/>
                    <a:pt x="261461" y="711994"/>
                  </a:cubicBezTo>
                  <a:cubicBezTo>
                    <a:pt x="250031" y="711994"/>
                    <a:pt x="240506" y="721519"/>
                    <a:pt x="240506" y="732949"/>
                  </a:cubicBezTo>
                  <a:cubicBezTo>
                    <a:pt x="240506" y="744379"/>
                    <a:pt x="250031" y="753904"/>
                    <a:pt x="261461" y="753904"/>
                  </a:cubicBezTo>
                  <a:cubicBezTo>
                    <a:pt x="270986" y="753904"/>
                    <a:pt x="279559" y="747236"/>
                    <a:pt x="281464" y="738664"/>
                  </a:cubicBezTo>
                  <a:lnTo>
                    <a:pt x="815816" y="738664"/>
                  </a:lnTo>
                  <a:lnTo>
                    <a:pt x="918686" y="635794"/>
                  </a:lnTo>
                  <a:lnTo>
                    <a:pt x="917734" y="634841"/>
                  </a:lnTo>
                  <a:lnTo>
                    <a:pt x="1395889" y="634841"/>
                  </a:lnTo>
                  <a:lnTo>
                    <a:pt x="1591151" y="439579"/>
                  </a:lnTo>
                  <a:lnTo>
                    <a:pt x="1852136" y="439579"/>
                  </a:lnTo>
                  <a:lnTo>
                    <a:pt x="1947386" y="534829"/>
                  </a:lnTo>
                  <a:cubicBezTo>
                    <a:pt x="1942624" y="542449"/>
                    <a:pt x="1943576" y="552926"/>
                    <a:pt x="1951196" y="560546"/>
                  </a:cubicBezTo>
                  <a:cubicBezTo>
                    <a:pt x="1959769" y="569119"/>
                    <a:pt x="1973104" y="569119"/>
                    <a:pt x="1980724" y="560546"/>
                  </a:cubicBezTo>
                  <a:cubicBezTo>
                    <a:pt x="1989296" y="551974"/>
                    <a:pt x="1989296" y="538639"/>
                    <a:pt x="1980724" y="531019"/>
                  </a:cubicBezTo>
                  <a:cubicBezTo>
                    <a:pt x="1974056" y="524351"/>
                    <a:pt x="1963579" y="523399"/>
                    <a:pt x="1955006" y="527209"/>
                  </a:cubicBezTo>
                  <a:lnTo>
                    <a:pt x="1856899" y="429101"/>
                  </a:lnTo>
                  <a:lnTo>
                    <a:pt x="1602581" y="429101"/>
                  </a:lnTo>
                  <a:lnTo>
                    <a:pt x="1760696" y="270986"/>
                  </a:lnTo>
                  <a:lnTo>
                    <a:pt x="2718911" y="270986"/>
                  </a:lnTo>
                  <a:lnTo>
                    <a:pt x="2971324" y="18574"/>
                  </a:lnTo>
                  <a:lnTo>
                    <a:pt x="3528536" y="18574"/>
                  </a:lnTo>
                  <a:lnTo>
                    <a:pt x="3528536" y="7144"/>
                  </a:lnTo>
                  <a:lnTo>
                    <a:pt x="2966561" y="7144"/>
                  </a:lnTo>
                  <a:lnTo>
                    <a:pt x="2714149" y="259556"/>
                  </a:lnTo>
                  <a:lnTo>
                    <a:pt x="2282666" y="259556"/>
                  </a:lnTo>
                  <a:lnTo>
                    <a:pt x="2282666" y="259556"/>
                  </a:lnTo>
                  <a:lnTo>
                    <a:pt x="2177891" y="153829"/>
                  </a:lnTo>
                  <a:lnTo>
                    <a:pt x="1617821" y="153829"/>
                  </a:lnTo>
                  <a:lnTo>
                    <a:pt x="1270159" y="502444"/>
                  </a:lnTo>
                  <a:lnTo>
                    <a:pt x="1146334" y="502444"/>
                  </a:lnTo>
                  <a:lnTo>
                    <a:pt x="1020604" y="376714"/>
                  </a:lnTo>
                  <a:lnTo>
                    <a:pt x="210979" y="376714"/>
                  </a:lnTo>
                  <a:lnTo>
                    <a:pt x="100489" y="266224"/>
                  </a:lnTo>
                  <a:cubicBezTo>
                    <a:pt x="105251" y="258604"/>
                    <a:pt x="104299" y="248126"/>
                    <a:pt x="96679" y="240506"/>
                  </a:cubicBezTo>
                  <a:cubicBezTo>
                    <a:pt x="88106" y="231934"/>
                    <a:pt x="74771" y="231934"/>
                    <a:pt x="67151" y="240506"/>
                  </a:cubicBezTo>
                  <a:cubicBezTo>
                    <a:pt x="58579" y="249079"/>
                    <a:pt x="58579" y="262414"/>
                    <a:pt x="67151" y="270034"/>
                  </a:cubicBezTo>
                  <a:cubicBezTo>
                    <a:pt x="73819" y="276701"/>
                    <a:pt x="84296" y="277654"/>
                    <a:pt x="92869" y="273844"/>
                  </a:cubicBezTo>
                  <a:lnTo>
                    <a:pt x="206216" y="387191"/>
                  </a:lnTo>
                  <a:lnTo>
                    <a:pt x="1015841" y="387191"/>
                  </a:lnTo>
                  <a:lnTo>
                    <a:pt x="1130141" y="502444"/>
                  </a:lnTo>
                  <a:lnTo>
                    <a:pt x="786289" y="502444"/>
                  </a:lnTo>
                  <a:cubicBezTo>
                    <a:pt x="783431" y="493871"/>
                    <a:pt x="775811" y="487204"/>
                    <a:pt x="766286" y="487204"/>
                  </a:cubicBezTo>
                  <a:cubicBezTo>
                    <a:pt x="754856" y="487204"/>
                    <a:pt x="745331" y="496729"/>
                    <a:pt x="745331" y="508159"/>
                  </a:cubicBezTo>
                  <a:cubicBezTo>
                    <a:pt x="745331" y="519589"/>
                    <a:pt x="754856" y="529114"/>
                    <a:pt x="766286" y="529114"/>
                  </a:cubicBezTo>
                  <a:cubicBezTo>
                    <a:pt x="775811" y="529114"/>
                    <a:pt x="784384" y="522446"/>
                    <a:pt x="786289" y="513874"/>
                  </a:cubicBezTo>
                  <a:lnTo>
                    <a:pt x="1274921" y="513874"/>
                  </a:lnTo>
                  <a:lnTo>
                    <a:pt x="1623536" y="165259"/>
                  </a:lnTo>
                  <a:lnTo>
                    <a:pt x="2174081" y="165259"/>
                  </a:lnTo>
                  <a:lnTo>
                    <a:pt x="2268379" y="259556"/>
                  </a:lnTo>
                  <a:lnTo>
                    <a:pt x="1756886" y="259556"/>
                  </a:lnTo>
                  <a:lnTo>
                    <a:pt x="1392079" y="624364"/>
                  </a:lnTo>
                  <a:lnTo>
                    <a:pt x="48101" y="624364"/>
                  </a:lnTo>
                  <a:cubicBezTo>
                    <a:pt x="45244" y="615791"/>
                    <a:pt x="37624" y="609124"/>
                    <a:pt x="28099" y="609124"/>
                  </a:cubicBezTo>
                  <a:cubicBezTo>
                    <a:pt x="16669" y="609124"/>
                    <a:pt x="7144" y="618649"/>
                    <a:pt x="7144" y="630079"/>
                  </a:cubicBezTo>
                  <a:cubicBezTo>
                    <a:pt x="7144" y="641509"/>
                    <a:pt x="16669" y="651034"/>
                    <a:pt x="28099" y="651034"/>
                  </a:cubicBezTo>
                  <a:cubicBezTo>
                    <a:pt x="37624" y="651034"/>
                    <a:pt x="46196" y="644366"/>
                    <a:pt x="48101" y="635794"/>
                  </a:cubicBezTo>
                  <a:lnTo>
                    <a:pt x="903446" y="6357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ge4ff405db5_0_565"/>
            <p:cNvSpPr/>
            <p:nvPr/>
          </p:nvSpPr>
          <p:spPr>
            <a:xfrm>
              <a:off x="7588427" y="1653250"/>
              <a:ext cx="4210050" cy="1152525"/>
            </a:xfrm>
            <a:custGeom>
              <a:rect b="b" l="l" r="r" t="t"/>
              <a:pathLst>
                <a:path extrusionOk="0" h="1152525" w="4210050">
                  <a:moveTo>
                    <a:pt x="37624" y="1153954"/>
                  </a:moveTo>
                  <a:cubicBezTo>
                    <a:pt x="29051" y="1153954"/>
                    <a:pt x="21431" y="1151096"/>
                    <a:pt x="15716" y="1145381"/>
                  </a:cubicBezTo>
                  <a:cubicBezTo>
                    <a:pt x="10001" y="1139666"/>
                    <a:pt x="7144" y="1132046"/>
                    <a:pt x="7144" y="1123474"/>
                  </a:cubicBezTo>
                  <a:cubicBezTo>
                    <a:pt x="7144" y="1114901"/>
                    <a:pt x="10001" y="1107281"/>
                    <a:pt x="16669" y="1101566"/>
                  </a:cubicBezTo>
                  <a:cubicBezTo>
                    <a:pt x="22384" y="1095851"/>
                    <a:pt x="30004" y="1092994"/>
                    <a:pt x="38576" y="1092994"/>
                  </a:cubicBezTo>
                  <a:cubicBezTo>
                    <a:pt x="41434" y="1092994"/>
                    <a:pt x="44291" y="1092994"/>
                    <a:pt x="47149" y="1093946"/>
                  </a:cubicBezTo>
                  <a:lnTo>
                    <a:pt x="185261" y="955834"/>
                  </a:lnTo>
                  <a:lnTo>
                    <a:pt x="1015841" y="955834"/>
                  </a:lnTo>
                  <a:lnTo>
                    <a:pt x="1182529" y="789146"/>
                  </a:lnTo>
                  <a:lnTo>
                    <a:pt x="524351" y="789146"/>
                  </a:lnTo>
                  <a:lnTo>
                    <a:pt x="455771" y="720566"/>
                  </a:lnTo>
                  <a:cubicBezTo>
                    <a:pt x="452914" y="721519"/>
                    <a:pt x="450056" y="721519"/>
                    <a:pt x="447199" y="721519"/>
                  </a:cubicBezTo>
                  <a:cubicBezTo>
                    <a:pt x="438626" y="721519"/>
                    <a:pt x="431006" y="718661"/>
                    <a:pt x="425291" y="712946"/>
                  </a:cubicBezTo>
                  <a:cubicBezTo>
                    <a:pt x="419576" y="707231"/>
                    <a:pt x="416719" y="699611"/>
                    <a:pt x="416719" y="691039"/>
                  </a:cubicBezTo>
                  <a:cubicBezTo>
                    <a:pt x="416719" y="682466"/>
                    <a:pt x="419576" y="674846"/>
                    <a:pt x="425291" y="669131"/>
                  </a:cubicBezTo>
                  <a:cubicBezTo>
                    <a:pt x="431006" y="663416"/>
                    <a:pt x="438626" y="660559"/>
                    <a:pt x="447199" y="660559"/>
                  </a:cubicBezTo>
                  <a:cubicBezTo>
                    <a:pt x="455771" y="660559"/>
                    <a:pt x="463391" y="663416"/>
                    <a:pt x="469106" y="669131"/>
                  </a:cubicBezTo>
                  <a:cubicBezTo>
                    <a:pt x="476726" y="676751"/>
                    <a:pt x="479584" y="688181"/>
                    <a:pt x="476726" y="698659"/>
                  </a:cubicBezTo>
                  <a:lnTo>
                    <a:pt x="536734" y="758666"/>
                  </a:lnTo>
                  <a:lnTo>
                    <a:pt x="1423511" y="758666"/>
                  </a:lnTo>
                  <a:lnTo>
                    <a:pt x="1546384" y="881539"/>
                  </a:lnTo>
                  <a:lnTo>
                    <a:pt x="1890236" y="881539"/>
                  </a:lnTo>
                  <a:lnTo>
                    <a:pt x="1800701" y="792004"/>
                  </a:lnTo>
                  <a:lnTo>
                    <a:pt x="1578769" y="792004"/>
                  </a:lnTo>
                  <a:cubicBezTo>
                    <a:pt x="1573054" y="801529"/>
                    <a:pt x="1563529" y="807244"/>
                    <a:pt x="1552099" y="807244"/>
                  </a:cubicBezTo>
                  <a:cubicBezTo>
                    <a:pt x="1534954" y="807244"/>
                    <a:pt x="1521619" y="793909"/>
                    <a:pt x="1521619" y="776764"/>
                  </a:cubicBezTo>
                  <a:cubicBezTo>
                    <a:pt x="1521619" y="759619"/>
                    <a:pt x="1534954" y="746284"/>
                    <a:pt x="1552099" y="746284"/>
                  </a:cubicBezTo>
                  <a:cubicBezTo>
                    <a:pt x="1563529" y="746284"/>
                    <a:pt x="1573054" y="751999"/>
                    <a:pt x="1578769" y="761524"/>
                  </a:cubicBezTo>
                  <a:lnTo>
                    <a:pt x="1813084" y="761524"/>
                  </a:lnTo>
                  <a:lnTo>
                    <a:pt x="1932146" y="880586"/>
                  </a:lnTo>
                  <a:lnTo>
                    <a:pt x="2062639" y="880586"/>
                  </a:lnTo>
                  <a:lnTo>
                    <a:pt x="2237899" y="705326"/>
                  </a:lnTo>
                  <a:lnTo>
                    <a:pt x="2118836" y="705326"/>
                  </a:lnTo>
                  <a:lnTo>
                    <a:pt x="2095024" y="729139"/>
                  </a:lnTo>
                  <a:cubicBezTo>
                    <a:pt x="2097881" y="739616"/>
                    <a:pt x="2095024" y="751046"/>
                    <a:pt x="2087404" y="758666"/>
                  </a:cubicBezTo>
                  <a:cubicBezTo>
                    <a:pt x="2081689" y="764381"/>
                    <a:pt x="2074069" y="767239"/>
                    <a:pt x="2065496" y="767239"/>
                  </a:cubicBezTo>
                  <a:cubicBezTo>
                    <a:pt x="2056924" y="767239"/>
                    <a:pt x="2049304" y="764381"/>
                    <a:pt x="2043589" y="758666"/>
                  </a:cubicBezTo>
                  <a:cubicBezTo>
                    <a:pt x="2037874" y="752951"/>
                    <a:pt x="2035016" y="745331"/>
                    <a:pt x="2035016" y="736759"/>
                  </a:cubicBezTo>
                  <a:cubicBezTo>
                    <a:pt x="2035016" y="728186"/>
                    <a:pt x="2037874" y="720566"/>
                    <a:pt x="2043589" y="714851"/>
                  </a:cubicBezTo>
                  <a:cubicBezTo>
                    <a:pt x="2049304" y="709136"/>
                    <a:pt x="2056924" y="706279"/>
                    <a:pt x="2065496" y="706279"/>
                  </a:cubicBezTo>
                  <a:cubicBezTo>
                    <a:pt x="2068354" y="706279"/>
                    <a:pt x="2071211" y="706279"/>
                    <a:pt x="2074069" y="707231"/>
                  </a:cubicBezTo>
                  <a:lnTo>
                    <a:pt x="2107406" y="673894"/>
                  </a:lnTo>
                  <a:lnTo>
                    <a:pt x="2380774" y="673894"/>
                  </a:lnTo>
                  <a:lnTo>
                    <a:pt x="2480786" y="573881"/>
                  </a:lnTo>
                  <a:lnTo>
                    <a:pt x="2959894" y="573881"/>
                  </a:lnTo>
                  <a:lnTo>
                    <a:pt x="3093244" y="440531"/>
                  </a:lnTo>
                  <a:lnTo>
                    <a:pt x="3409474" y="440531"/>
                  </a:lnTo>
                  <a:lnTo>
                    <a:pt x="3698081" y="151924"/>
                  </a:lnTo>
                  <a:lnTo>
                    <a:pt x="3527584" y="151924"/>
                  </a:lnTo>
                  <a:lnTo>
                    <a:pt x="3337084" y="342424"/>
                  </a:lnTo>
                  <a:lnTo>
                    <a:pt x="3170396" y="342424"/>
                  </a:lnTo>
                  <a:cubicBezTo>
                    <a:pt x="3164681" y="351949"/>
                    <a:pt x="3155156" y="357664"/>
                    <a:pt x="3143726" y="357664"/>
                  </a:cubicBezTo>
                  <a:cubicBezTo>
                    <a:pt x="3126581" y="357664"/>
                    <a:pt x="3113246" y="344329"/>
                    <a:pt x="3113246" y="327184"/>
                  </a:cubicBezTo>
                  <a:cubicBezTo>
                    <a:pt x="3113246" y="310039"/>
                    <a:pt x="3126581" y="296704"/>
                    <a:pt x="3143726" y="296704"/>
                  </a:cubicBezTo>
                  <a:cubicBezTo>
                    <a:pt x="3155156" y="296704"/>
                    <a:pt x="3164681" y="302419"/>
                    <a:pt x="3170396" y="311944"/>
                  </a:cubicBezTo>
                  <a:lnTo>
                    <a:pt x="3323749" y="311944"/>
                  </a:lnTo>
                  <a:lnTo>
                    <a:pt x="3514249" y="121444"/>
                  </a:lnTo>
                  <a:lnTo>
                    <a:pt x="3727609" y="121444"/>
                  </a:lnTo>
                  <a:lnTo>
                    <a:pt x="3841909" y="7144"/>
                  </a:lnTo>
                  <a:lnTo>
                    <a:pt x="4072414" y="7144"/>
                  </a:lnTo>
                  <a:lnTo>
                    <a:pt x="4172426" y="107156"/>
                  </a:lnTo>
                  <a:cubicBezTo>
                    <a:pt x="4175284" y="106204"/>
                    <a:pt x="4178141" y="106204"/>
                    <a:pt x="4180999" y="106204"/>
                  </a:cubicBezTo>
                  <a:cubicBezTo>
                    <a:pt x="4189571" y="106204"/>
                    <a:pt x="4197192" y="109061"/>
                    <a:pt x="4202906" y="114776"/>
                  </a:cubicBezTo>
                  <a:cubicBezTo>
                    <a:pt x="4208621" y="120491"/>
                    <a:pt x="4211479" y="128111"/>
                    <a:pt x="4211479" y="136684"/>
                  </a:cubicBezTo>
                  <a:cubicBezTo>
                    <a:pt x="4211479" y="145256"/>
                    <a:pt x="4208621" y="152876"/>
                    <a:pt x="4202906" y="158591"/>
                  </a:cubicBezTo>
                  <a:cubicBezTo>
                    <a:pt x="4197192" y="164306"/>
                    <a:pt x="4189571" y="167164"/>
                    <a:pt x="4180999" y="167164"/>
                  </a:cubicBezTo>
                  <a:cubicBezTo>
                    <a:pt x="4172426" y="167164"/>
                    <a:pt x="4164806" y="164306"/>
                    <a:pt x="4159091" y="158591"/>
                  </a:cubicBezTo>
                  <a:cubicBezTo>
                    <a:pt x="4151471" y="150971"/>
                    <a:pt x="4148614" y="139541"/>
                    <a:pt x="4151471" y="129064"/>
                  </a:cubicBezTo>
                  <a:lnTo>
                    <a:pt x="4060984" y="38576"/>
                  </a:lnTo>
                  <a:lnTo>
                    <a:pt x="3856196" y="38576"/>
                  </a:lnTo>
                  <a:lnTo>
                    <a:pt x="3422809" y="471964"/>
                  </a:lnTo>
                  <a:lnTo>
                    <a:pt x="3104674" y="471964"/>
                  </a:lnTo>
                  <a:lnTo>
                    <a:pt x="2767489" y="809149"/>
                  </a:lnTo>
                  <a:lnTo>
                    <a:pt x="2343626" y="809149"/>
                  </a:lnTo>
                  <a:cubicBezTo>
                    <a:pt x="2337911" y="818674"/>
                    <a:pt x="2328386" y="824389"/>
                    <a:pt x="2316956" y="824389"/>
                  </a:cubicBezTo>
                  <a:cubicBezTo>
                    <a:pt x="2299811" y="824389"/>
                    <a:pt x="2286476" y="811054"/>
                    <a:pt x="2286476" y="793909"/>
                  </a:cubicBezTo>
                  <a:cubicBezTo>
                    <a:pt x="2286476" y="776764"/>
                    <a:pt x="2299811" y="763429"/>
                    <a:pt x="2316956" y="763429"/>
                  </a:cubicBezTo>
                  <a:cubicBezTo>
                    <a:pt x="2328386" y="763429"/>
                    <a:pt x="2337911" y="769144"/>
                    <a:pt x="2343626" y="778669"/>
                  </a:cubicBezTo>
                  <a:lnTo>
                    <a:pt x="2755106" y="778669"/>
                  </a:lnTo>
                  <a:lnTo>
                    <a:pt x="2928461" y="605314"/>
                  </a:lnTo>
                  <a:lnTo>
                    <a:pt x="2492216" y="605314"/>
                  </a:lnTo>
                  <a:lnTo>
                    <a:pt x="2392204" y="705326"/>
                  </a:lnTo>
                  <a:lnTo>
                    <a:pt x="2279809" y="705326"/>
                  </a:lnTo>
                  <a:lnTo>
                    <a:pt x="2075021" y="910114"/>
                  </a:lnTo>
                  <a:lnTo>
                    <a:pt x="1533049" y="910114"/>
                  </a:lnTo>
                  <a:lnTo>
                    <a:pt x="1410176" y="787241"/>
                  </a:lnTo>
                  <a:lnTo>
                    <a:pt x="1222534" y="787241"/>
                  </a:lnTo>
                  <a:lnTo>
                    <a:pt x="1026319" y="983456"/>
                  </a:lnTo>
                  <a:lnTo>
                    <a:pt x="195739" y="983456"/>
                  </a:lnTo>
                  <a:lnTo>
                    <a:pt x="67151" y="1114901"/>
                  </a:lnTo>
                  <a:cubicBezTo>
                    <a:pt x="70009" y="1125379"/>
                    <a:pt x="67151" y="1136809"/>
                    <a:pt x="59531" y="1144429"/>
                  </a:cubicBezTo>
                  <a:cubicBezTo>
                    <a:pt x="52864" y="1150144"/>
                    <a:pt x="45244" y="1153954"/>
                    <a:pt x="37624" y="11539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ge4ff405db5_0_565"/>
            <p:cNvSpPr/>
            <p:nvPr/>
          </p:nvSpPr>
          <p:spPr>
            <a:xfrm>
              <a:off x="7596285" y="1665632"/>
              <a:ext cx="4200525" cy="1133475"/>
            </a:xfrm>
            <a:custGeom>
              <a:rect b="b" l="l" r="r" t="t"/>
              <a:pathLst>
                <a:path extrusionOk="0" h="1133475" w="4200525">
                  <a:moveTo>
                    <a:pt x="4187428" y="111919"/>
                  </a:moveTo>
                  <a:cubicBezTo>
                    <a:pt x="4180761" y="105251"/>
                    <a:pt x="4170283" y="104299"/>
                    <a:pt x="4161711" y="108109"/>
                  </a:cubicBezTo>
                  <a:lnTo>
                    <a:pt x="4060746" y="7144"/>
                  </a:lnTo>
                  <a:lnTo>
                    <a:pt x="3838813" y="7144"/>
                  </a:lnTo>
                  <a:lnTo>
                    <a:pt x="3724513" y="121444"/>
                  </a:lnTo>
                  <a:lnTo>
                    <a:pt x="3511153" y="121444"/>
                  </a:lnTo>
                  <a:lnTo>
                    <a:pt x="3320653" y="311944"/>
                  </a:lnTo>
                  <a:lnTo>
                    <a:pt x="3155871" y="311944"/>
                  </a:lnTo>
                  <a:cubicBezTo>
                    <a:pt x="3153013" y="303371"/>
                    <a:pt x="3145393" y="296704"/>
                    <a:pt x="3135868" y="296704"/>
                  </a:cubicBezTo>
                  <a:cubicBezTo>
                    <a:pt x="3124438" y="296704"/>
                    <a:pt x="3114913" y="306229"/>
                    <a:pt x="3114913" y="317659"/>
                  </a:cubicBezTo>
                  <a:cubicBezTo>
                    <a:pt x="3114913" y="329089"/>
                    <a:pt x="3124438" y="338614"/>
                    <a:pt x="3135868" y="338614"/>
                  </a:cubicBezTo>
                  <a:cubicBezTo>
                    <a:pt x="3145393" y="338614"/>
                    <a:pt x="3153966" y="331946"/>
                    <a:pt x="3155871" y="323374"/>
                  </a:cubicBezTo>
                  <a:lnTo>
                    <a:pt x="3325416" y="323374"/>
                  </a:lnTo>
                  <a:lnTo>
                    <a:pt x="3515916" y="132874"/>
                  </a:lnTo>
                  <a:lnTo>
                    <a:pt x="3713083" y="132874"/>
                  </a:lnTo>
                  <a:lnTo>
                    <a:pt x="3405426" y="440531"/>
                  </a:lnTo>
                  <a:lnTo>
                    <a:pt x="3089196" y="440531"/>
                  </a:lnTo>
                  <a:lnTo>
                    <a:pt x="2955846" y="573881"/>
                  </a:lnTo>
                  <a:lnTo>
                    <a:pt x="2476738" y="573881"/>
                  </a:lnTo>
                  <a:lnTo>
                    <a:pt x="2376726" y="673894"/>
                  </a:lnTo>
                  <a:lnTo>
                    <a:pt x="2102406" y="673894"/>
                  </a:lnTo>
                  <a:lnTo>
                    <a:pt x="2067163" y="709136"/>
                  </a:lnTo>
                  <a:cubicBezTo>
                    <a:pt x="2059543" y="704374"/>
                    <a:pt x="2049066" y="705326"/>
                    <a:pt x="2041446" y="712946"/>
                  </a:cubicBezTo>
                  <a:cubicBezTo>
                    <a:pt x="2032873" y="721519"/>
                    <a:pt x="2032873" y="734854"/>
                    <a:pt x="2041446" y="742474"/>
                  </a:cubicBezTo>
                  <a:cubicBezTo>
                    <a:pt x="2050018" y="751046"/>
                    <a:pt x="2063353" y="751046"/>
                    <a:pt x="2070973" y="742474"/>
                  </a:cubicBezTo>
                  <a:cubicBezTo>
                    <a:pt x="2077641" y="735806"/>
                    <a:pt x="2078593" y="725329"/>
                    <a:pt x="2074783" y="716756"/>
                  </a:cubicBezTo>
                  <a:lnTo>
                    <a:pt x="2106216" y="685324"/>
                  </a:lnTo>
                  <a:lnTo>
                    <a:pt x="2251948" y="685324"/>
                  </a:lnTo>
                  <a:lnTo>
                    <a:pt x="2058591" y="878681"/>
                  </a:lnTo>
                  <a:lnTo>
                    <a:pt x="1920478" y="878681"/>
                  </a:lnTo>
                  <a:lnTo>
                    <a:pt x="1801416" y="759619"/>
                  </a:lnTo>
                  <a:lnTo>
                    <a:pt x="1564243" y="759619"/>
                  </a:lnTo>
                  <a:cubicBezTo>
                    <a:pt x="1561386" y="751046"/>
                    <a:pt x="1553766" y="744379"/>
                    <a:pt x="1544241" y="744379"/>
                  </a:cubicBezTo>
                  <a:cubicBezTo>
                    <a:pt x="1532811" y="744379"/>
                    <a:pt x="1523286" y="753904"/>
                    <a:pt x="1523286" y="765334"/>
                  </a:cubicBezTo>
                  <a:cubicBezTo>
                    <a:pt x="1523286" y="776764"/>
                    <a:pt x="1532811" y="786289"/>
                    <a:pt x="1544241" y="786289"/>
                  </a:cubicBezTo>
                  <a:cubicBezTo>
                    <a:pt x="1553766" y="786289"/>
                    <a:pt x="1562338" y="779621"/>
                    <a:pt x="1564243" y="771049"/>
                  </a:cubicBezTo>
                  <a:lnTo>
                    <a:pt x="1796653" y="771049"/>
                  </a:lnTo>
                  <a:lnTo>
                    <a:pt x="1905238" y="879634"/>
                  </a:lnTo>
                  <a:lnTo>
                    <a:pt x="1533763" y="879634"/>
                  </a:lnTo>
                  <a:lnTo>
                    <a:pt x="1410891" y="755809"/>
                  </a:lnTo>
                  <a:lnTo>
                    <a:pt x="525066" y="755809"/>
                  </a:lnTo>
                  <a:lnTo>
                    <a:pt x="458391" y="689134"/>
                  </a:lnTo>
                  <a:cubicBezTo>
                    <a:pt x="463153" y="681514"/>
                    <a:pt x="462201" y="671036"/>
                    <a:pt x="454581" y="663416"/>
                  </a:cubicBezTo>
                  <a:cubicBezTo>
                    <a:pt x="446008" y="654844"/>
                    <a:pt x="432673" y="654844"/>
                    <a:pt x="425053" y="663416"/>
                  </a:cubicBezTo>
                  <a:cubicBezTo>
                    <a:pt x="416481" y="671989"/>
                    <a:pt x="416481" y="685324"/>
                    <a:pt x="425053" y="692944"/>
                  </a:cubicBezTo>
                  <a:cubicBezTo>
                    <a:pt x="431721" y="699611"/>
                    <a:pt x="442198" y="700564"/>
                    <a:pt x="450771" y="696754"/>
                  </a:cubicBezTo>
                  <a:lnTo>
                    <a:pt x="521256" y="767239"/>
                  </a:lnTo>
                  <a:lnTo>
                    <a:pt x="1195626" y="767239"/>
                  </a:lnTo>
                  <a:lnTo>
                    <a:pt x="1009888" y="952976"/>
                  </a:lnTo>
                  <a:lnTo>
                    <a:pt x="179308" y="952976"/>
                  </a:lnTo>
                  <a:lnTo>
                    <a:pt x="39291" y="1092041"/>
                  </a:lnTo>
                  <a:cubicBezTo>
                    <a:pt x="31671" y="1087279"/>
                    <a:pt x="21193" y="1088231"/>
                    <a:pt x="13573" y="1095851"/>
                  </a:cubicBezTo>
                  <a:cubicBezTo>
                    <a:pt x="5001" y="1104424"/>
                    <a:pt x="5001" y="1117759"/>
                    <a:pt x="13573" y="1125379"/>
                  </a:cubicBezTo>
                  <a:cubicBezTo>
                    <a:pt x="22146" y="1133951"/>
                    <a:pt x="35481" y="1133951"/>
                    <a:pt x="43101" y="1125379"/>
                  </a:cubicBezTo>
                  <a:cubicBezTo>
                    <a:pt x="49768" y="1118711"/>
                    <a:pt x="50721" y="1108234"/>
                    <a:pt x="46911" y="1099661"/>
                  </a:cubicBezTo>
                  <a:lnTo>
                    <a:pt x="183118" y="963454"/>
                  </a:lnTo>
                  <a:lnTo>
                    <a:pt x="1013698" y="963454"/>
                  </a:lnTo>
                  <a:lnTo>
                    <a:pt x="1209913" y="767239"/>
                  </a:lnTo>
                  <a:lnTo>
                    <a:pt x="1405176" y="767239"/>
                  </a:lnTo>
                  <a:lnTo>
                    <a:pt x="1528048" y="890111"/>
                  </a:lnTo>
                  <a:lnTo>
                    <a:pt x="2062401" y="890111"/>
                  </a:lnTo>
                  <a:lnTo>
                    <a:pt x="2267188" y="685324"/>
                  </a:lnTo>
                  <a:lnTo>
                    <a:pt x="2379583" y="685324"/>
                  </a:lnTo>
                  <a:lnTo>
                    <a:pt x="2479596" y="585311"/>
                  </a:lnTo>
                  <a:lnTo>
                    <a:pt x="2944416" y="585311"/>
                  </a:lnTo>
                  <a:lnTo>
                    <a:pt x="2752011" y="777716"/>
                  </a:lnTo>
                  <a:lnTo>
                    <a:pt x="2330053" y="777716"/>
                  </a:lnTo>
                  <a:cubicBezTo>
                    <a:pt x="2327196" y="769144"/>
                    <a:pt x="2319576" y="762476"/>
                    <a:pt x="2310051" y="762476"/>
                  </a:cubicBezTo>
                  <a:cubicBezTo>
                    <a:pt x="2298621" y="762476"/>
                    <a:pt x="2289096" y="772001"/>
                    <a:pt x="2289096" y="783431"/>
                  </a:cubicBezTo>
                  <a:cubicBezTo>
                    <a:pt x="2289096" y="794861"/>
                    <a:pt x="2298621" y="804386"/>
                    <a:pt x="2310051" y="804386"/>
                  </a:cubicBezTo>
                  <a:cubicBezTo>
                    <a:pt x="2319576" y="804386"/>
                    <a:pt x="2328148" y="797719"/>
                    <a:pt x="2330053" y="789146"/>
                  </a:cubicBezTo>
                  <a:lnTo>
                    <a:pt x="2756773" y="789146"/>
                  </a:lnTo>
                  <a:lnTo>
                    <a:pt x="3093958" y="451961"/>
                  </a:lnTo>
                  <a:lnTo>
                    <a:pt x="3410188" y="451961"/>
                  </a:lnTo>
                  <a:lnTo>
                    <a:pt x="3843576" y="18574"/>
                  </a:lnTo>
                  <a:lnTo>
                    <a:pt x="4056936" y="18574"/>
                  </a:lnTo>
                  <a:lnTo>
                    <a:pt x="4154091" y="116681"/>
                  </a:lnTo>
                  <a:cubicBezTo>
                    <a:pt x="4149328" y="124301"/>
                    <a:pt x="4150281" y="134779"/>
                    <a:pt x="4157901" y="142399"/>
                  </a:cubicBezTo>
                  <a:cubicBezTo>
                    <a:pt x="4166473" y="150971"/>
                    <a:pt x="4179808" y="150971"/>
                    <a:pt x="4187428" y="142399"/>
                  </a:cubicBezTo>
                  <a:cubicBezTo>
                    <a:pt x="4196001" y="133826"/>
                    <a:pt x="4196001" y="120491"/>
                    <a:pt x="4187428" y="111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4ff405db5_0_531"/>
          <p:cNvSpPr txBox="1"/>
          <p:nvPr/>
        </p:nvSpPr>
        <p:spPr>
          <a:xfrm>
            <a:off x="1001975" y="629325"/>
            <a:ext cx="967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F3F3F"/>
                </a:solidFill>
              </a:rPr>
              <a:t>4</a:t>
            </a:r>
            <a:r>
              <a:rPr lang="en-US" sz="4400">
                <a:solidFill>
                  <a:srgbClr val="3F3F3F"/>
                </a:solidFill>
              </a:rPr>
              <a:t>.ESTADO DEL CONDUCTOR</a:t>
            </a:r>
            <a:endParaRPr/>
          </a:p>
        </p:txBody>
      </p:sp>
      <p:sp>
        <p:nvSpPr>
          <p:cNvPr id="431" name="Google Shape;431;ge4ff405db5_0_531"/>
          <p:cNvSpPr/>
          <p:nvPr/>
        </p:nvSpPr>
        <p:spPr>
          <a:xfrm>
            <a:off x="1242627" y="1466724"/>
            <a:ext cx="5389800" cy="83100"/>
          </a:xfrm>
          <a:prstGeom prst="rect">
            <a:avLst/>
          </a:prstGeom>
          <a:solidFill>
            <a:srgbClr val="2853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ge4ff405db5_0_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00" y="5068200"/>
            <a:ext cx="2263737" cy="144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e4ff405db5_0_531"/>
          <p:cNvPicPr preferRelativeResize="0"/>
          <p:nvPr/>
        </p:nvPicPr>
        <p:blipFill rotWithShape="1">
          <a:blip r:embed="rId4">
            <a:alphaModFix/>
          </a:blip>
          <a:srcRect b="0" l="0" r="29072" t="33213"/>
          <a:stretch/>
        </p:blipFill>
        <p:spPr>
          <a:xfrm>
            <a:off x="4850800" y="1910025"/>
            <a:ext cx="6684475" cy="39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e4ff405db5_0_531"/>
          <p:cNvSpPr txBox="1"/>
          <p:nvPr/>
        </p:nvSpPr>
        <p:spPr>
          <a:xfrm>
            <a:off x="2098575" y="2649900"/>
            <a:ext cx="132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ALERTA</a:t>
            </a:r>
            <a:endParaRPr sz="2000"/>
          </a:p>
        </p:txBody>
      </p:sp>
      <p:sp>
        <p:nvSpPr>
          <p:cNvPr id="435" name="Google Shape;435;ge4ff405db5_0_531"/>
          <p:cNvSpPr txBox="1"/>
          <p:nvPr/>
        </p:nvSpPr>
        <p:spPr>
          <a:xfrm>
            <a:off x="2098575" y="4393575"/>
            <a:ext cx="345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SOMNOLIENTO/DORMIDO</a:t>
            </a:r>
            <a:endParaRPr sz="2000"/>
          </a:p>
        </p:txBody>
      </p:sp>
      <p:grpSp>
        <p:nvGrpSpPr>
          <p:cNvPr id="436" name="Google Shape;436;ge4ff405db5_0_531"/>
          <p:cNvGrpSpPr/>
          <p:nvPr/>
        </p:nvGrpSpPr>
        <p:grpSpPr>
          <a:xfrm>
            <a:off x="8690196" y="2"/>
            <a:ext cx="3501807" cy="1194118"/>
            <a:chOff x="7533182" y="1351307"/>
            <a:chExt cx="4265295" cy="1454468"/>
          </a:xfrm>
        </p:grpSpPr>
        <p:sp>
          <p:nvSpPr>
            <p:cNvPr id="437" name="Google Shape;437;ge4ff405db5_0_531"/>
            <p:cNvSpPr/>
            <p:nvPr/>
          </p:nvSpPr>
          <p:spPr>
            <a:xfrm>
              <a:off x="8179930" y="1579907"/>
              <a:ext cx="3581400" cy="762000"/>
            </a:xfrm>
            <a:custGeom>
              <a:rect b="b" l="l" r="r" t="t"/>
              <a:pathLst>
                <a:path extrusionOk="0" h="762000" w="3581400">
                  <a:moveTo>
                    <a:pt x="37624" y="761524"/>
                  </a:moveTo>
                  <a:cubicBezTo>
                    <a:pt x="20479" y="761524"/>
                    <a:pt x="7144" y="748189"/>
                    <a:pt x="7144" y="731044"/>
                  </a:cubicBezTo>
                  <a:cubicBezTo>
                    <a:pt x="7144" y="713899"/>
                    <a:pt x="20479" y="700564"/>
                    <a:pt x="37624" y="700564"/>
                  </a:cubicBezTo>
                  <a:cubicBezTo>
                    <a:pt x="49054" y="700564"/>
                    <a:pt x="58579" y="706279"/>
                    <a:pt x="64294" y="715804"/>
                  </a:cubicBezTo>
                  <a:lnTo>
                    <a:pt x="1177766" y="715804"/>
                  </a:lnTo>
                  <a:lnTo>
                    <a:pt x="1060609" y="597694"/>
                  </a:lnTo>
                  <a:lnTo>
                    <a:pt x="376714" y="597694"/>
                  </a:lnTo>
                  <a:cubicBezTo>
                    <a:pt x="370999" y="607219"/>
                    <a:pt x="361474" y="612934"/>
                    <a:pt x="350044" y="612934"/>
                  </a:cubicBezTo>
                  <a:cubicBezTo>
                    <a:pt x="332899" y="612934"/>
                    <a:pt x="319564" y="599599"/>
                    <a:pt x="319564" y="582454"/>
                  </a:cubicBezTo>
                  <a:cubicBezTo>
                    <a:pt x="319564" y="565309"/>
                    <a:pt x="332899" y="551974"/>
                    <a:pt x="350044" y="551974"/>
                  </a:cubicBezTo>
                  <a:cubicBezTo>
                    <a:pt x="361474" y="551974"/>
                    <a:pt x="370999" y="557689"/>
                    <a:pt x="376714" y="567214"/>
                  </a:cubicBezTo>
                  <a:lnTo>
                    <a:pt x="804386" y="567214"/>
                  </a:lnTo>
                  <a:lnTo>
                    <a:pt x="755809" y="518636"/>
                  </a:lnTo>
                  <a:lnTo>
                    <a:pt x="469106" y="518636"/>
                  </a:lnTo>
                  <a:cubicBezTo>
                    <a:pt x="463391" y="528161"/>
                    <a:pt x="453866" y="533876"/>
                    <a:pt x="442436" y="533876"/>
                  </a:cubicBezTo>
                  <a:cubicBezTo>
                    <a:pt x="425291" y="533876"/>
                    <a:pt x="411956" y="520541"/>
                    <a:pt x="411956" y="503396"/>
                  </a:cubicBezTo>
                  <a:cubicBezTo>
                    <a:pt x="411956" y="486251"/>
                    <a:pt x="425291" y="472916"/>
                    <a:pt x="442436" y="472916"/>
                  </a:cubicBezTo>
                  <a:cubicBezTo>
                    <a:pt x="453866" y="472916"/>
                    <a:pt x="463391" y="478631"/>
                    <a:pt x="469106" y="488156"/>
                  </a:cubicBezTo>
                  <a:lnTo>
                    <a:pt x="768191" y="488156"/>
                  </a:lnTo>
                  <a:lnTo>
                    <a:pt x="846296" y="566261"/>
                  </a:lnTo>
                  <a:lnTo>
                    <a:pt x="1072039" y="566261"/>
                  </a:lnTo>
                  <a:lnTo>
                    <a:pt x="1219676" y="713899"/>
                  </a:lnTo>
                  <a:lnTo>
                    <a:pt x="1376839" y="713899"/>
                  </a:lnTo>
                  <a:lnTo>
                    <a:pt x="1540669" y="550069"/>
                  </a:lnTo>
                  <a:lnTo>
                    <a:pt x="2015014" y="550069"/>
                  </a:lnTo>
                  <a:lnTo>
                    <a:pt x="2253139" y="311944"/>
                  </a:lnTo>
                  <a:lnTo>
                    <a:pt x="2012156" y="311944"/>
                  </a:lnTo>
                  <a:lnTo>
                    <a:pt x="1900714" y="426244"/>
                  </a:lnTo>
                  <a:lnTo>
                    <a:pt x="1742599" y="426244"/>
                  </a:lnTo>
                  <a:cubicBezTo>
                    <a:pt x="1736884" y="435769"/>
                    <a:pt x="1727359" y="441484"/>
                    <a:pt x="1715929" y="441484"/>
                  </a:cubicBezTo>
                  <a:cubicBezTo>
                    <a:pt x="1698784" y="441484"/>
                    <a:pt x="1685449" y="428149"/>
                    <a:pt x="1685449" y="411004"/>
                  </a:cubicBezTo>
                  <a:cubicBezTo>
                    <a:pt x="1685449" y="393859"/>
                    <a:pt x="1698784" y="380524"/>
                    <a:pt x="1715929" y="380524"/>
                  </a:cubicBezTo>
                  <a:cubicBezTo>
                    <a:pt x="1727359" y="380524"/>
                    <a:pt x="1736884" y="386239"/>
                    <a:pt x="1742599" y="395764"/>
                  </a:cubicBezTo>
                  <a:lnTo>
                    <a:pt x="1888331" y="395764"/>
                  </a:lnTo>
                  <a:lnTo>
                    <a:pt x="1970246" y="313849"/>
                  </a:lnTo>
                  <a:lnTo>
                    <a:pt x="1623536" y="313849"/>
                  </a:lnTo>
                  <a:lnTo>
                    <a:pt x="1400651" y="536734"/>
                  </a:lnTo>
                  <a:cubicBezTo>
                    <a:pt x="1403509" y="547211"/>
                    <a:pt x="1400651" y="558641"/>
                    <a:pt x="1393031" y="566261"/>
                  </a:cubicBezTo>
                  <a:cubicBezTo>
                    <a:pt x="1387316" y="571976"/>
                    <a:pt x="1379696" y="574834"/>
                    <a:pt x="1371124" y="574834"/>
                  </a:cubicBezTo>
                  <a:cubicBezTo>
                    <a:pt x="1362551" y="574834"/>
                    <a:pt x="1354931" y="571976"/>
                    <a:pt x="1349216" y="566261"/>
                  </a:cubicBezTo>
                  <a:cubicBezTo>
                    <a:pt x="1343501" y="560546"/>
                    <a:pt x="1340644" y="552926"/>
                    <a:pt x="1340644" y="544354"/>
                  </a:cubicBezTo>
                  <a:cubicBezTo>
                    <a:pt x="1340644" y="535781"/>
                    <a:pt x="1343501" y="528161"/>
                    <a:pt x="1349216" y="522446"/>
                  </a:cubicBezTo>
                  <a:cubicBezTo>
                    <a:pt x="1354931" y="516731"/>
                    <a:pt x="1362551" y="513874"/>
                    <a:pt x="1371124" y="513874"/>
                  </a:cubicBezTo>
                  <a:cubicBezTo>
                    <a:pt x="1373981" y="513874"/>
                    <a:pt x="1376839" y="513874"/>
                    <a:pt x="1379696" y="514826"/>
                  </a:cubicBezTo>
                  <a:lnTo>
                    <a:pt x="1439704" y="454819"/>
                  </a:lnTo>
                  <a:lnTo>
                    <a:pt x="1025366" y="454819"/>
                  </a:lnTo>
                  <a:lnTo>
                    <a:pt x="988219" y="417671"/>
                  </a:lnTo>
                  <a:cubicBezTo>
                    <a:pt x="985361" y="418624"/>
                    <a:pt x="982504" y="418624"/>
                    <a:pt x="979646" y="418624"/>
                  </a:cubicBezTo>
                  <a:cubicBezTo>
                    <a:pt x="971074" y="418624"/>
                    <a:pt x="963454" y="415766"/>
                    <a:pt x="957739" y="410051"/>
                  </a:cubicBezTo>
                  <a:cubicBezTo>
                    <a:pt x="952024" y="404336"/>
                    <a:pt x="949166" y="396716"/>
                    <a:pt x="949166" y="388144"/>
                  </a:cubicBezTo>
                  <a:cubicBezTo>
                    <a:pt x="949166" y="379571"/>
                    <a:pt x="952024" y="371951"/>
                    <a:pt x="957739" y="366236"/>
                  </a:cubicBezTo>
                  <a:cubicBezTo>
                    <a:pt x="963454" y="360521"/>
                    <a:pt x="971074" y="357664"/>
                    <a:pt x="979646" y="357664"/>
                  </a:cubicBezTo>
                  <a:cubicBezTo>
                    <a:pt x="988219" y="357664"/>
                    <a:pt x="995839" y="360521"/>
                    <a:pt x="1001554" y="366236"/>
                  </a:cubicBezTo>
                  <a:cubicBezTo>
                    <a:pt x="1009174" y="373856"/>
                    <a:pt x="1012031" y="385286"/>
                    <a:pt x="1009174" y="395764"/>
                  </a:cubicBezTo>
                  <a:lnTo>
                    <a:pt x="1037749" y="424339"/>
                  </a:lnTo>
                  <a:lnTo>
                    <a:pt x="1470184" y="424339"/>
                  </a:lnTo>
                  <a:lnTo>
                    <a:pt x="1611154" y="283369"/>
                  </a:lnTo>
                  <a:lnTo>
                    <a:pt x="2285524" y="283369"/>
                  </a:lnTo>
                  <a:lnTo>
                    <a:pt x="2289334" y="279559"/>
                  </a:lnTo>
                  <a:lnTo>
                    <a:pt x="2294096" y="283369"/>
                  </a:lnTo>
                  <a:lnTo>
                    <a:pt x="2574131" y="283369"/>
                  </a:lnTo>
                  <a:lnTo>
                    <a:pt x="2774156" y="83344"/>
                  </a:lnTo>
                  <a:lnTo>
                    <a:pt x="2961799" y="83344"/>
                  </a:lnTo>
                  <a:lnTo>
                    <a:pt x="3022759" y="22384"/>
                  </a:lnTo>
                  <a:lnTo>
                    <a:pt x="3525679" y="22384"/>
                  </a:lnTo>
                  <a:cubicBezTo>
                    <a:pt x="3531394" y="12859"/>
                    <a:pt x="3540919" y="7144"/>
                    <a:pt x="3552349" y="7144"/>
                  </a:cubicBezTo>
                  <a:cubicBezTo>
                    <a:pt x="3569494" y="7144"/>
                    <a:pt x="3582829" y="20479"/>
                    <a:pt x="3582829" y="37624"/>
                  </a:cubicBezTo>
                  <a:cubicBezTo>
                    <a:pt x="3582829" y="54769"/>
                    <a:pt x="3569494" y="68104"/>
                    <a:pt x="3552349" y="68104"/>
                  </a:cubicBezTo>
                  <a:cubicBezTo>
                    <a:pt x="3540919" y="68104"/>
                    <a:pt x="3531394" y="62389"/>
                    <a:pt x="3525679" y="52864"/>
                  </a:cubicBezTo>
                  <a:lnTo>
                    <a:pt x="3036094" y="52864"/>
                  </a:lnTo>
                  <a:lnTo>
                    <a:pt x="2975134" y="113824"/>
                  </a:lnTo>
                  <a:lnTo>
                    <a:pt x="2787491" y="113824"/>
                  </a:lnTo>
                  <a:lnTo>
                    <a:pt x="2588419" y="312896"/>
                  </a:lnTo>
                  <a:lnTo>
                    <a:pt x="2299811" y="312896"/>
                  </a:lnTo>
                  <a:lnTo>
                    <a:pt x="2206466" y="406241"/>
                  </a:lnTo>
                  <a:lnTo>
                    <a:pt x="2329339" y="406241"/>
                  </a:lnTo>
                  <a:lnTo>
                    <a:pt x="2387441" y="464344"/>
                  </a:lnTo>
                  <a:cubicBezTo>
                    <a:pt x="2390299" y="463391"/>
                    <a:pt x="2393156" y="463391"/>
                    <a:pt x="2396014" y="463391"/>
                  </a:cubicBezTo>
                  <a:cubicBezTo>
                    <a:pt x="2404586" y="463391"/>
                    <a:pt x="2412206" y="466249"/>
                    <a:pt x="2417921" y="471964"/>
                  </a:cubicBezTo>
                  <a:cubicBezTo>
                    <a:pt x="2423636" y="477679"/>
                    <a:pt x="2426494" y="485299"/>
                    <a:pt x="2426494" y="493871"/>
                  </a:cubicBezTo>
                  <a:cubicBezTo>
                    <a:pt x="2426494" y="502444"/>
                    <a:pt x="2423636" y="510064"/>
                    <a:pt x="2417921" y="515779"/>
                  </a:cubicBezTo>
                  <a:cubicBezTo>
                    <a:pt x="2412206" y="521494"/>
                    <a:pt x="2404586" y="524351"/>
                    <a:pt x="2396014" y="524351"/>
                  </a:cubicBezTo>
                  <a:cubicBezTo>
                    <a:pt x="2387441" y="524351"/>
                    <a:pt x="2379821" y="521494"/>
                    <a:pt x="2374106" y="515779"/>
                  </a:cubicBezTo>
                  <a:cubicBezTo>
                    <a:pt x="2366486" y="508159"/>
                    <a:pt x="2363629" y="496729"/>
                    <a:pt x="2366486" y="486251"/>
                  </a:cubicBezTo>
                  <a:lnTo>
                    <a:pt x="2317909" y="437674"/>
                  </a:lnTo>
                  <a:lnTo>
                    <a:pt x="2176939" y="437674"/>
                  </a:lnTo>
                  <a:lnTo>
                    <a:pt x="2032159" y="582454"/>
                  </a:lnTo>
                  <a:lnTo>
                    <a:pt x="1557814" y="582454"/>
                  </a:lnTo>
                  <a:lnTo>
                    <a:pt x="1393984" y="746284"/>
                  </a:lnTo>
                  <a:lnTo>
                    <a:pt x="64294" y="746284"/>
                  </a:lnTo>
                  <a:cubicBezTo>
                    <a:pt x="59531" y="754856"/>
                    <a:pt x="49054" y="761524"/>
                    <a:pt x="37624" y="7615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e4ff405db5_0_531"/>
            <p:cNvSpPr/>
            <p:nvPr/>
          </p:nvSpPr>
          <p:spPr>
            <a:xfrm>
              <a:off x="8190407" y="1590385"/>
              <a:ext cx="3562350" cy="742950"/>
            </a:xfrm>
            <a:custGeom>
              <a:rect b="b" l="l" r="r" t="t"/>
              <a:pathLst>
                <a:path extrusionOk="0" h="742950" w="3562350">
                  <a:moveTo>
                    <a:pt x="2567464" y="282416"/>
                  </a:moveTo>
                  <a:lnTo>
                    <a:pt x="2279809" y="282416"/>
                  </a:lnTo>
                  <a:lnTo>
                    <a:pt x="2278856" y="281464"/>
                  </a:lnTo>
                  <a:lnTo>
                    <a:pt x="2277904" y="282416"/>
                  </a:lnTo>
                  <a:lnTo>
                    <a:pt x="1603534" y="282416"/>
                  </a:lnTo>
                  <a:lnTo>
                    <a:pt x="1461611" y="424339"/>
                  </a:lnTo>
                  <a:lnTo>
                    <a:pt x="1021556" y="424339"/>
                  </a:lnTo>
                  <a:lnTo>
                    <a:pt x="986314" y="389096"/>
                  </a:lnTo>
                  <a:cubicBezTo>
                    <a:pt x="991076" y="381476"/>
                    <a:pt x="990124" y="370999"/>
                    <a:pt x="982504" y="363379"/>
                  </a:cubicBezTo>
                  <a:cubicBezTo>
                    <a:pt x="973931" y="354806"/>
                    <a:pt x="960596" y="354806"/>
                    <a:pt x="952024" y="363379"/>
                  </a:cubicBezTo>
                  <a:cubicBezTo>
                    <a:pt x="943451" y="371951"/>
                    <a:pt x="943451" y="385286"/>
                    <a:pt x="952024" y="392906"/>
                  </a:cubicBezTo>
                  <a:cubicBezTo>
                    <a:pt x="958691" y="399574"/>
                    <a:pt x="969169" y="400526"/>
                    <a:pt x="977741" y="396716"/>
                  </a:cubicBezTo>
                  <a:lnTo>
                    <a:pt x="1016794" y="435769"/>
                  </a:lnTo>
                  <a:lnTo>
                    <a:pt x="1450181" y="435769"/>
                  </a:lnTo>
                  <a:lnTo>
                    <a:pt x="1370171" y="515779"/>
                  </a:lnTo>
                  <a:cubicBezTo>
                    <a:pt x="1362551" y="511016"/>
                    <a:pt x="1352074" y="511969"/>
                    <a:pt x="1344454" y="519589"/>
                  </a:cubicBezTo>
                  <a:cubicBezTo>
                    <a:pt x="1335881" y="528161"/>
                    <a:pt x="1335881" y="541496"/>
                    <a:pt x="1344454" y="549116"/>
                  </a:cubicBezTo>
                  <a:cubicBezTo>
                    <a:pt x="1353026" y="557689"/>
                    <a:pt x="1366361" y="557689"/>
                    <a:pt x="1373981" y="549116"/>
                  </a:cubicBezTo>
                  <a:cubicBezTo>
                    <a:pt x="1380649" y="542449"/>
                    <a:pt x="1381601" y="531971"/>
                    <a:pt x="1377791" y="523399"/>
                  </a:cubicBezTo>
                  <a:lnTo>
                    <a:pt x="1608296" y="292894"/>
                  </a:lnTo>
                  <a:lnTo>
                    <a:pt x="1982629" y="292894"/>
                  </a:lnTo>
                  <a:lnTo>
                    <a:pt x="1881664" y="393859"/>
                  </a:lnTo>
                  <a:lnTo>
                    <a:pt x="1726406" y="393859"/>
                  </a:lnTo>
                  <a:cubicBezTo>
                    <a:pt x="1723549" y="385286"/>
                    <a:pt x="1715929" y="378619"/>
                    <a:pt x="1706404" y="378619"/>
                  </a:cubicBezTo>
                  <a:cubicBezTo>
                    <a:pt x="1694974" y="378619"/>
                    <a:pt x="1685449" y="388144"/>
                    <a:pt x="1685449" y="399574"/>
                  </a:cubicBezTo>
                  <a:cubicBezTo>
                    <a:pt x="1685449" y="411004"/>
                    <a:pt x="1694974" y="420529"/>
                    <a:pt x="1706404" y="420529"/>
                  </a:cubicBezTo>
                  <a:cubicBezTo>
                    <a:pt x="1715929" y="420529"/>
                    <a:pt x="1724501" y="413861"/>
                    <a:pt x="1726406" y="405289"/>
                  </a:cubicBezTo>
                  <a:lnTo>
                    <a:pt x="1886426" y="405289"/>
                  </a:lnTo>
                  <a:lnTo>
                    <a:pt x="1998821" y="292894"/>
                  </a:lnTo>
                  <a:lnTo>
                    <a:pt x="2267426" y="292894"/>
                  </a:lnTo>
                  <a:lnTo>
                    <a:pt x="2010251" y="550069"/>
                  </a:lnTo>
                  <a:lnTo>
                    <a:pt x="1535906" y="550069"/>
                  </a:lnTo>
                  <a:lnTo>
                    <a:pt x="1372076" y="713899"/>
                  </a:lnTo>
                  <a:lnTo>
                    <a:pt x="1207294" y="713899"/>
                  </a:lnTo>
                  <a:lnTo>
                    <a:pt x="1059656" y="566261"/>
                  </a:lnTo>
                  <a:lnTo>
                    <a:pt x="833914" y="566261"/>
                  </a:lnTo>
                  <a:lnTo>
                    <a:pt x="833914" y="566261"/>
                  </a:lnTo>
                  <a:lnTo>
                    <a:pt x="755809" y="488156"/>
                  </a:lnTo>
                  <a:lnTo>
                    <a:pt x="453866" y="488156"/>
                  </a:lnTo>
                  <a:cubicBezTo>
                    <a:pt x="451009" y="479584"/>
                    <a:pt x="443389" y="472916"/>
                    <a:pt x="433864" y="472916"/>
                  </a:cubicBezTo>
                  <a:cubicBezTo>
                    <a:pt x="422434" y="472916"/>
                    <a:pt x="412909" y="482441"/>
                    <a:pt x="412909" y="493871"/>
                  </a:cubicBezTo>
                  <a:cubicBezTo>
                    <a:pt x="412909" y="505301"/>
                    <a:pt x="422434" y="514826"/>
                    <a:pt x="433864" y="514826"/>
                  </a:cubicBezTo>
                  <a:cubicBezTo>
                    <a:pt x="443389" y="514826"/>
                    <a:pt x="451961" y="508159"/>
                    <a:pt x="453866" y="499586"/>
                  </a:cubicBezTo>
                  <a:lnTo>
                    <a:pt x="750094" y="499586"/>
                  </a:lnTo>
                  <a:lnTo>
                    <a:pt x="817721" y="567214"/>
                  </a:lnTo>
                  <a:lnTo>
                    <a:pt x="360521" y="567214"/>
                  </a:lnTo>
                  <a:cubicBezTo>
                    <a:pt x="357664" y="558641"/>
                    <a:pt x="350044" y="551974"/>
                    <a:pt x="340519" y="551974"/>
                  </a:cubicBezTo>
                  <a:cubicBezTo>
                    <a:pt x="329089" y="551974"/>
                    <a:pt x="319564" y="561499"/>
                    <a:pt x="319564" y="572929"/>
                  </a:cubicBezTo>
                  <a:cubicBezTo>
                    <a:pt x="319564" y="584359"/>
                    <a:pt x="329089" y="593884"/>
                    <a:pt x="340519" y="593884"/>
                  </a:cubicBezTo>
                  <a:cubicBezTo>
                    <a:pt x="350044" y="593884"/>
                    <a:pt x="358616" y="587216"/>
                    <a:pt x="360521" y="578644"/>
                  </a:cubicBezTo>
                  <a:lnTo>
                    <a:pt x="1054894" y="578644"/>
                  </a:lnTo>
                  <a:lnTo>
                    <a:pt x="1191101" y="714851"/>
                  </a:lnTo>
                  <a:lnTo>
                    <a:pt x="48101" y="714851"/>
                  </a:lnTo>
                  <a:cubicBezTo>
                    <a:pt x="45244" y="706279"/>
                    <a:pt x="37624" y="699611"/>
                    <a:pt x="28099" y="699611"/>
                  </a:cubicBezTo>
                  <a:cubicBezTo>
                    <a:pt x="16669" y="699611"/>
                    <a:pt x="7144" y="709136"/>
                    <a:pt x="7144" y="720566"/>
                  </a:cubicBezTo>
                  <a:cubicBezTo>
                    <a:pt x="7144" y="731996"/>
                    <a:pt x="16669" y="741521"/>
                    <a:pt x="28099" y="741521"/>
                  </a:cubicBezTo>
                  <a:cubicBezTo>
                    <a:pt x="37624" y="741521"/>
                    <a:pt x="46196" y="734854"/>
                    <a:pt x="48101" y="726281"/>
                  </a:cubicBezTo>
                  <a:lnTo>
                    <a:pt x="1376839" y="726281"/>
                  </a:lnTo>
                  <a:lnTo>
                    <a:pt x="1540669" y="561499"/>
                  </a:lnTo>
                  <a:lnTo>
                    <a:pt x="2015014" y="561499"/>
                  </a:lnTo>
                  <a:lnTo>
                    <a:pt x="2159794" y="417671"/>
                  </a:lnTo>
                  <a:lnTo>
                    <a:pt x="2308384" y="417671"/>
                  </a:lnTo>
                  <a:lnTo>
                    <a:pt x="2364581" y="473869"/>
                  </a:lnTo>
                  <a:cubicBezTo>
                    <a:pt x="2359819" y="481489"/>
                    <a:pt x="2360771" y="491966"/>
                    <a:pt x="2368391" y="499586"/>
                  </a:cubicBezTo>
                  <a:cubicBezTo>
                    <a:pt x="2376964" y="508159"/>
                    <a:pt x="2390299" y="508159"/>
                    <a:pt x="2397919" y="499586"/>
                  </a:cubicBezTo>
                  <a:cubicBezTo>
                    <a:pt x="2406491" y="491014"/>
                    <a:pt x="2406491" y="477679"/>
                    <a:pt x="2397919" y="470059"/>
                  </a:cubicBezTo>
                  <a:cubicBezTo>
                    <a:pt x="2391251" y="463391"/>
                    <a:pt x="2380774" y="462439"/>
                    <a:pt x="2372201" y="466249"/>
                  </a:cubicBezTo>
                  <a:lnTo>
                    <a:pt x="2313146" y="407194"/>
                  </a:lnTo>
                  <a:lnTo>
                    <a:pt x="2170271" y="407194"/>
                  </a:lnTo>
                  <a:lnTo>
                    <a:pt x="2283619" y="293846"/>
                  </a:lnTo>
                  <a:lnTo>
                    <a:pt x="2572226" y="293846"/>
                  </a:lnTo>
                  <a:lnTo>
                    <a:pt x="2771299" y="94774"/>
                  </a:lnTo>
                  <a:lnTo>
                    <a:pt x="2959894" y="94774"/>
                  </a:lnTo>
                  <a:lnTo>
                    <a:pt x="3020854" y="33814"/>
                  </a:lnTo>
                  <a:lnTo>
                    <a:pt x="3520916" y="33814"/>
                  </a:lnTo>
                  <a:cubicBezTo>
                    <a:pt x="3523774" y="42386"/>
                    <a:pt x="3531394" y="49054"/>
                    <a:pt x="3540919" y="49054"/>
                  </a:cubicBezTo>
                  <a:cubicBezTo>
                    <a:pt x="3552349" y="49054"/>
                    <a:pt x="3561874" y="39529"/>
                    <a:pt x="3561874" y="28099"/>
                  </a:cubicBezTo>
                  <a:cubicBezTo>
                    <a:pt x="3561874" y="16669"/>
                    <a:pt x="3552349" y="7144"/>
                    <a:pt x="3540919" y="7144"/>
                  </a:cubicBezTo>
                  <a:cubicBezTo>
                    <a:pt x="3531394" y="7144"/>
                    <a:pt x="3522821" y="13811"/>
                    <a:pt x="3520916" y="22384"/>
                  </a:cubicBezTo>
                  <a:lnTo>
                    <a:pt x="3016091" y="22384"/>
                  </a:lnTo>
                  <a:lnTo>
                    <a:pt x="2955131" y="83344"/>
                  </a:lnTo>
                  <a:lnTo>
                    <a:pt x="2767489" y="83344"/>
                  </a:lnTo>
                  <a:lnTo>
                    <a:pt x="2567464" y="2824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e4ff405db5_0_531"/>
            <p:cNvSpPr/>
            <p:nvPr/>
          </p:nvSpPr>
          <p:spPr>
            <a:xfrm>
              <a:off x="7533182" y="1351307"/>
              <a:ext cx="3552825" cy="771525"/>
            </a:xfrm>
            <a:custGeom>
              <a:rect b="b" l="l" r="r" t="t"/>
              <a:pathLst>
                <a:path extrusionOk="0" h="771525" w="3552825">
                  <a:moveTo>
                    <a:pt x="271939" y="772954"/>
                  </a:moveTo>
                  <a:cubicBezTo>
                    <a:pt x="254794" y="772954"/>
                    <a:pt x="241459" y="759619"/>
                    <a:pt x="241459" y="742474"/>
                  </a:cubicBezTo>
                  <a:cubicBezTo>
                    <a:pt x="241459" y="725329"/>
                    <a:pt x="254794" y="711994"/>
                    <a:pt x="271939" y="711994"/>
                  </a:cubicBezTo>
                  <a:cubicBezTo>
                    <a:pt x="283369" y="711994"/>
                    <a:pt x="292894" y="717709"/>
                    <a:pt x="298609" y="727234"/>
                  </a:cubicBezTo>
                  <a:lnTo>
                    <a:pt x="817721" y="727234"/>
                  </a:lnTo>
                  <a:lnTo>
                    <a:pt x="890111" y="653891"/>
                  </a:lnTo>
                  <a:lnTo>
                    <a:pt x="64294" y="653891"/>
                  </a:lnTo>
                  <a:cubicBezTo>
                    <a:pt x="58579" y="663416"/>
                    <a:pt x="49054" y="669131"/>
                    <a:pt x="37624" y="669131"/>
                  </a:cubicBezTo>
                  <a:cubicBezTo>
                    <a:pt x="20479" y="669131"/>
                    <a:pt x="7144" y="655796"/>
                    <a:pt x="7144" y="638651"/>
                  </a:cubicBezTo>
                  <a:cubicBezTo>
                    <a:pt x="7144" y="621506"/>
                    <a:pt x="20479" y="608171"/>
                    <a:pt x="37624" y="608171"/>
                  </a:cubicBezTo>
                  <a:cubicBezTo>
                    <a:pt x="49054" y="608171"/>
                    <a:pt x="58579" y="613886"/>
                    <a:pt x="64294" y="623411"/>
                  </a:cubicBezTo>
                  <a:lnTo>
                    <a:pt x="1397794" y="623411"/>
                  </a:lnTo>
                  <a:lnTo>
                    <a:pt x="1762601" y="258604"/>
                  </a:lnTo>
                  <a:lnTo>
                    <a:pt x="2255044" y="258604"/>
                  </a:lnTo>
                  <a:lnTo>
                    <a:pt x="2179796" y="183356"/>
                  </a:lnTo>
                  <a:lnTo>
                    <a:pt x="1637824" y="183356"/>
                  </a:lnTo>
                  <a:lnTo>
                    <a:pt x="1289209" y="531971"/>
                  </a:lnTo>
                  <a:lnTo>
                    <a:pt x="803434" y="531971"/>
                  </a:lnTo>
                  <a:cubicBezTo>
                    <a:pt x="797719" y="541496"/>
                    <a:pt x="788194" y="547211"/>
                    <a:pt x="776764" y="547211"/>
                  </a:cubicBezTo>
                  <a:cubicBezTo>
                    <a:pt x="759619" y="547211"/>
                    <a:pt x="746284" y="533876"/>
                    <a:pt x="746284" y="516731"/>
                  </a:cubicBezTo>
                  <a:cubicBezTo>
                    <a:pt x="746284" y="499586"/>
                    <a:pt x="759619" y="486251"/>
                    <a:pt x="776764" y="486251"/>
                  </a:cubicBezTo>
                  <a:cubicBezTo>
                    <a:pt x="788194" y="486251"/>
                    <a:pt x="797719" y="491966"/>
                    <a:pt x="803434" y="501491"/>
                  </a:cubicBezTo>
                  <a:lnTo>
                    <a:pt x="1117759" y="501491"/>
                  </a:lnTo>
                  <a:lnTo>
                    <a:pt x="1021556" y="405289"/>
                  </a:lnTo>
                  <a:lnTo>
                    <a:pt x="211931" y="405289"/>
                  </a:lnTo>
                  <a:lnTo>
                    <a:pt x="100489" y="294799"/>
                  </a:lnTo>
                  <a:cubicBezTo>
                    <a:pt x="97631" y="295751"/>
                    <a:pt x="94774" y="295751"/>
                    <a:pt x="91916" y="295751"/>
                  </a:cubicBezTo>
                  <a:cubicBezTo>
                    <a:pt x="83344" y="295751"/>
                    <a:pt x="75724" y="292894"/>
                    <a:pt x="70009" y="287179"/>
                  </a:cubicBezTo>
                  <a:cubicBezTo>
                    <a:pt x="57626" y="274796"/>
                    <a:pt x="57626" y="255746"/>
                    <a:pt x="70009" y="243364"/>
                  </a:cubicBezTo>
                  <a:cubicBezTo>
                    <a:pt x="75724" y="237649"/>
                    <a:pt x="83344" y="234791"/>
                    <a:pt x="91916" y="234791"/>
                  </a:cubicBezTo>
                  <a:cubicBezTo>
                    <a:pt x="100489" y="234791"/>
                    <a:pt x="108109" y="237649"/>
                    <a:pt x="113824" y="243364"/>
                  </a:cubicBezTo>
                  <a:cubicBezTo>
                    <a:pt x="121444" y="250984"/>
                    <a:pt x="124301" y="262414"/>
                    <a:pt x="121444" y="272891"/>
                  </a:cubicBezTo>
                  <a:lnTo>
                    <a:pt x="224314" y="375761"/>
                  </a:lnTo>
                  <a:lnTo>
                    <a:pt x="1033939" y="375761"/>
                  </a:lnTo>
                  <a:lnTo>
                    <a:pt x="1160621" y="502444"/>
                  </a:lnTo>
                  <a:lnTo>
                    <a:pt x="1276826" y="502444"/>
                  </a:lnTo>
                  <a:lnTo>
                    <a:pt x="1625441" y="153829"/>
                  </a:lnTo>
                  <a:lnTo>
                    <a:pt x="2193131" y="153829"/>
                  </a:lnTo>
                  <a:lnTo>
                    <a:pt x="2298859" y="259556"/>
                  </a:lnTo>
                  <a:lnTo>
                    <a:pt x="2721769" y="259556"/>
                  </a:lnTo>
                  <a:lnTo>
                    <a:pt x="2973229" y="7144"/>
                  </a:lnTo>
                  <a:lnTo>
                    <a:pt x="3548539" y="7144"/>
                  </a:lnTo>
                  <a:lnTo>
                    <a:pt x="3548539" y="37624"/>
                  </a:lnTo>
                  <a:lnTo>
                    <a:pt x="2985611" y="37624"/>
                  </a:lnTo>
                  <a:lnTo>
                    <a:pt x="2733199" y="290036"/>
                  </a:lnTo>
                  <a:lnTo>
                    <a:pt x="1774984" y="290036"/>
                  </a:lnTo>
                  <a:lnTo>
                    <a:pt x="1635919" y="429101"/>
                  </a:lnTo>
                  <a:lnTo>
                    <a:pt x="1871186" y="429101"/>
                  </a:lnTo>
                  <a:lnTo>
                    <a:pt x="1968341" y="526256"/>
                  </a:lnTo>
                  <a:cubicBezTo>
                    <a:pt x="1971199" y="525304"/>
                    <a:pt x="1974056" y="525304"/>
                    <a:pt x="1976914" y="525304"/>
                  </a:cubicBezTo>
                  <a:cubicBezTo>
                    <a:pt x="1985486" y="525304"/>
                    <a:pt x="1993106" y="528161"/>
                    <a:pt x="1998821" y="533876"/>
                  </a:cubicBezTo>
                  <a:cubicBezTo>
                    <a:pt x="2004536" y="539591"/>
                    <a:pt x="2007394" y="547211"/>
                    <a:pt x="2007394" y="555784"/>
                  </a:cubicBezTo>
                  <a:cubicBezTo>
                    <a:pt x="2007394" y="564356"/>
                    <a:pt x="2004536" y="571976"/>
                    <a:pt x="1998821" y="577691"/>
                  </a:cubicBezTo>
                  <a:cubicBezTo>
                    <a:pt x="1993106" y="583406"/>
                    <a:pt x="1985486" y="586264"/>
                    <a:pt x="1976914" y="586264"/>
                  </a:cubicBezTo>
                  <a:cubicBezTo>
                    <a:pt x="1968341" y="586264"/>
                    <a:pt x="1960721" y="583406"/>
                    <a:pt x="1955006" y="577691"/>
                  </a:cubicBezTo>
                  <a:cubicBezTo>
                    <a:pt x="1947386" y="570071"/>
                    <a:pt x="1944529" y="558641"/>
                    <a:pt x="1947386" y="548164"/>
                  </a:cubicBezTo>
                  <a:lnTo>
                    <a:pt x="1859756" y="460534"/>
                  </a:lnTo>
                  <a:lnTo>
                    <a:pt x="1606391" y="460534"/>
                  </a:lnTo>
                  <a:lnTo>
                    <a:pt x="1410176" y="654844"/>
                  </a:lnTo>
                  <a:lnTo>
                    <a:pt x="932974" y="654844"/>
                  </a:lnTo>
                  <a:lnTo>
                    <a:pt x="830104" y="757714"/>
                  </a:lnTo>
                  <a:lnTo>
                    <a:pt x="298609" y="757714"/>
                  </a:lnTo>
                  <a:cubicBezTo>
                    <a:pt x="292894" y="767239"/>
                    <a:pt x="283369" y="772954"/>
                    <a:pt x="271939" y="7729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e4ff405db5_0_531"/>
            <p:cNvSpPr/>
            <p:nvPr/>
          </p:nvSpPr>
          <p:spPr>
            <a:xfrm>
              <a:off x="7543660" y="1360832"/>
              <a:ext cx="3533775" cy="752475"/>
            </a:xfrm>
            <a:custGeom>
              <a:rect b="b" l="l" r="r" t="t"/>
              <a:pathLst>
                <a:path extrusionOk="0" h="752475" w="3533775">
                  <a:moveTo>
                    <a:pt x="903446" y="634841"/>
                  </a:moveTo>
                  <a:lnTo>
                    <a:pt x="812006" y="727234"/>
                  </a:lnTo>
                  <a:lnTo>
                    <a:pt x="281464" y="727234"/>
                  </a:lnTo>
                  <a:cubicBezTo>
                    <a:pt x="278606" y="718661"/>
                    <a:pt x="270986" y="711994"/>
                    <a:pt x="261461" y="711994"/>
                  </a:cubicBezTo>
                  <a:cubicBezTo>
                    <a:pt x="250031" y="711994"/>
                    <a:pt x="240506" y="721519"/>
                    <a:pt x="240506" y="732949"/>
                  </a:cubicBezTo>
                  <a:cubicBezTo>
                    <a:pt x="240506" y="744379"/>
                    <a:pt x="250031" y="753904"/>
                    <a:pt x="261461" y="753904"/>
                  </a:cubicBezTo>
                  <a:cubicBezTo>
                    <a:pt x="270986" y="753904"/>
                    <a:pt x="279559" y="747236"/>
                    <a:pt x="281464" y="738664"/>
                  </a:cubicBezTo>
                  <a:lnTo>
                    <a:pt x="815816" y="738664"/>
                  </a:lnTo>
                  <a:lnTo>
                    <a:pt x="918686" y="635794"/>
                  </a:lnTo>
                  <a:lnTo>
                    <a:pt x="917734" y="634841"/>
                  </a:lnTo>
                  <a:lnTo>
                    <a:pt x="1395889" y="634841"/>
                  </a:lnTo>
                  <a:lnTo>
                    <a:pt x="1591151" y="439579"/>
                  </a:lnTo>
                  <a:lnTo>
                    <a:pt x="1852136" y="439579"/>
                  </a:lnTo>
                  <a:lnTo>
                    <a:pt x="1947386" y="534829"/>
                  </a:lnTo>
                  <a:cubicBezTo>
                    <a:pt x="1942624" y="542449"/>
                    <a:pt x="1943576" y="552926"/>
                    <a:pt x="1951196" y="560546"/>
                  </a:cubicBezTo>
                  <a:cubicBezTo>
                    <a:pt x="1959769" y="569119"/>
                    <a:pt x="1973104" y="569119"/>
                    <a:pt x="1980724" y="560546"/>
                  </a:cubicBezTo>
                  <a:cubicBezTo>
                    <a:pt x="1989296" y="551974"/>
                    <a:pt x="1989296" y="538639"/>
                    <a:pt x="1980724" y="531019"/>
                  </a:cubicBezTo>
                  <a:cubicBezTo>
                    <a:pt x="1974056" y="524351"/>
                    <a:pt x="1963579" y="523399"/>
                    <a:pt x="1955006" y="527209"/>
                  </a:cubicBezTo>
                  <a:lnTo>
                    <a:pt x="1856899" y="429101"/>
                  </a:lnTo>
                  <a:lnTo>
                    <a:pt x="1602581" y="429101"/>
                  </a:lnTo>
                  <a:lnTo>
                    <a:pt x="1760696" y="270986"/>
                  </a:lnTo>
                  <a:lnTo>
                    <a:pt x="2718911" y="270986"/>
                  </a:lnTo>
                  <a:lnTo>
                    <a:pt x="2971324" y="18574"/>
                  </a:lnTo>
                  <a:lnTo>
                    <a:pt x="3528536" y="18574"/>
                  </a:lnTo>
                  <a:lnTo>
                    <a:pt x="3528536" y="7144"/>
                  </a:lnTo>
                  <a:lnTo>
                    <a:pt x="2966561" y="7144"/>
                  </a:lnTo>
                  <a:lnTo>
                    <a:pt x="2714149" y="259556"/>
                  </a:lnTo>
                  <a:lnTo>
                    <a:pt x="2282666" y="259556"/>
                  </a:lnTo>
                  <a:lnTo>
                    <a:pt x="2282666" y="259556"/>
                  </a:lnTo>
                  <a:lnTo>
                    <a:pt x="2177891" y="153829"/>
                  </a:lnTo>
                  <a:lnTo>
                    <a:pt x="1617821" y="153829"/>
                  </a:lnTo>
                  <a:lnTo>
                    <a:pt x="1270159" y="502444"/>
                  </a:lnTo>
                  <a:lnTo>
                    <a:pt x="1146334" y="502444"/>
                  </a:lnTo>
                  <a:lnTo>
                    <a:pt x="1020604" y="376714"/>
                  </a:lnTo>
                  <a:lnTo>
                    <a:pt x="210979" y="376714"/>
                  </a:lnTo>
                  <a:lnTo>
                    <a:pt x="100489" y="266224"/>
                  </a:lnTo>
                  <a:cubicBezTo>
                    <a:pt x="105251" y="258604"/>
                    <a:pt x="104299" y="248126"/>
                    <a:pt x="96679" y="240506"/>
                  </a:cubicBezTo>
                  <a:cubicBezTo>
                    <a:pt x="88106" y="231934"/>
                    <a:pt x="74771" y="231934"/>
                    <a:pt x="67151" y="240506"/>
                  </a:cubicBezTo>
                  <a:cubicBezTo>
                    <a:pt x="58579" y="249079"/>
                    <a:pt x="58579" y="262414"/>
                    <a:pt x="67151" y="270034"/>
                  </a:cubicBezTo>
                  <a:cubicBezTo>
                    <a:pt x="73819" y="276701"/>
                    <a:pt x="84296" y="277654"/>
                    <a:pt x="92869" y="273844"/>
                  </a:cubicBezTo>
                  <a:lnTo>
                    <a:pt x="206216" y="387191"/>
                  </a:lnTo>
                  <a:lnTo>
                    <a:pt x="1015841" y="387191"/>
                  </a:lnTo>
                  <a:lnTo>
                    <a:pt x="1130141" y="502444"/>
                  </a:lnTo>
                  <a:lnTo>
                    <a:pt x="786289" y="502444"/>
                  </a:lnTo>
                  <a:cubicBezTo>
                    <a:pt x="783431" y="493871"/>
                    <a:pt x="775811" y="487204"/>
                    <a:pt x="766286" y="487204"/>
                  </a:cubicBezTo>
                  <a:cubicBezTo>
                    <a:pt x="754856" y="487204"/>
                    <a:pt x="745331" y="496729"/>
                    <a:pt x="745331" y="508159"/>
                  </a:cubicBezTo>
                  <a:cubicBezTo>
                    <a:pt x="745331" y="519589"/>
                    <a:pt x="754856" y="529114"/>
                    <a:pt x="766286" y="529114"/>
                  </a:cubicBezTo>
                  <a:cubicBezTo>
                    <a:pt x="775811" y="529114"/>
                    <a:pt x="784384" y="522446"/>
                    <a:pt x="786289" y="513874"/>
                  </a:cubicBezTo>
                  <a:lnTo>
                    <a:pt x="1274921" y="513874"/>
                  </a:lnTo>
                  <a:lnTo>
                    <a:pt x="1623536" y="165259"/>
                  </a:lnTo>
                  <a:lnTo>
                    <a:pt x="2174081" y="165259"/>
                  </a:lnTo>
                  <a:lnTo>
                    <a:pt x="2268379" y="259556"/>
                  </a:lnTo>
                  <a:lnTo>
                    <a:pt x="1756886" y="259556"/>
                  </a:lnTo>
                  <a:lnTo>
                    <a:pt x="1392079" y="624364"/>
                  </a:lnTo>
                  <a:lnTo>
                    <a:pt x="48101" y="624364"/>
                  </a:lnTo>
                  <a:cubicBezTo>
                    <a:pt x="45244" y="615791"/>
                    <a:pt x="37624" y="609124"/>
                    <a:pt x="28099" y="609124"/>
                  </a:cubicBezTo>
                  <a:cubicBezTo>
                    <a:pt x="16669" y="609124"/>
                    <a:pt x="7144" y="618649"/>
                    <a:pt x="7144" y="630079"/>
                  </a:cubicBezTo>
                  <a:cubicBezTo>
                    <a:pt x="7144" y="641509"/>
                    <a:pt x="16669" y="651034"/>
                    <a:pt x="28099" y="651034"/>
                  </a:cubicBezTo>
                  <a:cubicBezTo>
                    <a:pt x="37624" y="651034"/>
                    <a:pt x="46196" y="644366"/>
                    <a:pt x="48101" y="635794"/>
                  </a:cubicBezTo>
                  <a:lnTo>
                    <a:pt x="903446" y="6357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e4ff405db5_0_531"/>
            <p:cNvSpPr/>
            <p:nvPr/>
          </p:nvSpPr>
          <p:spPr>
            <a:xfrm>
              <a:off x="7588427" y="1653250"/>
              <a:ext cx="4210050" cy="1152525"/>
            </a:xfrm>
            <a:custGeom>
              <a:rect b="b" l="l" r="r" t="t"/>
              <a:pathLst>
                <a:path extrusionOk="0" h="1152525" w="4210050">
                  <a:moveTo>
                    <a:pt x="37624" y="1153954"/>
                  </a:moveTo>
                  <a:cubicBezTo>
                    <a:pt x="29051" y="1153954"/>
                    <a:pt x="21431" y="1151096"/>
                    <a:pt x="15716" y="1145381"/>
                  </a:cubicBezTo>
                  <a:cubicBezTo>
                    <a:pt x="10001" y="1139666"/>
                    <a:pt x="7144" y="1132046"/>
                    <a:pt x="7144" y="1123474"/>
                  </a:cubicBezTo>
                  <a:cubicBezTo>
                    <a:pt x="7144" y="1114901"/>
                    <a:pt x="10001" y="1107281"/>
                    <a:pt x="16669" y="1101566"/>
                  </a:cubicBezTo>
                  <a:cubicBezTo>
                    <a:pt x="22384" y="1095851"/>
                    <a:pt x="30004" y="1092994"/>
                    <a:pt x="38576" y="1092994"/>
                  </a:cubicBezTo>
                  <a:cubicBezTo>
                    <a:pt x="41434" y="1092994"/>
                    <a:pt x="44291" y="1092994"/>
                    <a:pt x="47149" y="1093946"/>
                  </a:cubicBezTo>
                  <a:lnTo>
                    <a:pt x="185261" y="955834"/>
                  </a:lnTo>
                  <a:lnTo>
                    <a:pt x="1015841" y="955834"/>
                  </a:lnTo>
                  <a:lnTo>
                    <a:pt x="1182529" y="789146"/>
                  </a:lnTo>
                  <a:lnTo>
                    <a:pt x="524351" y="789146"/>
                  </a:lnTo>
                  <a:lnTo>
                    <a:pt x="455771" y="720566"/>
                  </a:lnTo>
                  <a:cubicBezTo>
                    <a:pt x="452914" y="721519"/>
                    <a:pt x="450056" y="721519"/>
                    <a:pt x="447199" y="721519"/>
                  </a:cubicBezTo>
                  <a:cubicBezTo>
                    <a:pt x="438626" y="721519"/>
                    <a:pt x="431006" y="718661"/>
                    <a:pt x="425291" y="712946"/>
                  </a:cubicBezTo>
                  <a:cubicBezTo>
                    <a:pt x="419576" y="707231"/>
                    <a:pt x="416719" y="699611"/>
                    <a:pt x="416719" y="691039"/>
                  </a:cubicBezTo>
                  <a:cubicBezTo>
                    <a:pt x="416719" y="682466"/>
                    <a:pt x="419576" y="674846"/>
                    <a:pt x="425291" y="669131"/>
                  </a:cubicBezTo>
                  <a:cubicBezTo>
                    <a:pt x="431006" y="663416"/>
                    <a:pt x="438626" y="660559"/>
                    <a:pt x="447199" y="660559"/>
                  </a:cubicBezTo>
                  <a:cubicBezTo>
                    <a:pt x="455771" y="660559"/>
                    <a:pt x="463391" y="663416"/>
                    <a:pt x="469106" y="669131"/>
                  </a:cubicBezTo>
                  <a:cubicBezTo>
                    <a:pt x="476726" y="676751"/>
                    <a:pt x="479584" y="688181"/>
                    <a:pt x="476726" y="698659"/>
                  </a:cubicBezTo>
                  <a:lnTo>
                    <a:pt x="536734" y="758666"/>
                  </a:lnTo>
                  <a:lnTo>
                    <a:pt x="1423511" y="758666"/>
                  </a:lnTo>
                  <a:lnTo>
                    <a:pt x="1546384" y="881539"/>
                  </a:lnTo>
                  <a:lnTo>
                    <a:pt x="1890236" y="881539"/>
                  </a:lnTo>
                  <a:lnTo>
                    <a:pt x="1800701" y="792004"/>
                  </a:lnTo>
                  <a:lnTo>
                    <a:pt x="1578769" y="792004"/>
                  </a:lnTo>
                  <a:cubicBezTo>
                    <a:pt x="1573054" y="801529"/>
                    <a:pt x="1563529" y="807244"/>
                    <a:pt x="1552099" y="807244"/>
                  </a:cubicBezTo>
                  <a:cubicBezTo>
                    <a:pt x="1534954" y="807244"/>
                    <a:pt x="1521619" y="793909"/>
                    <a:pt x="1521619" y="776764"/>
                  </a:cubicBezTo>
                  <a:cubicBezTo>
                    <a:pt x="1521619" y="759619"/>
                    <a:pt x="1534954" y="746284"/>
                    <a:pt x="1552099" y="746284"/>
                  </a:cubicBezTo>
                  <a:cubicBezTo>
                    <a:pt x="1563529" y="746284"/>
                    <a:pt x="1573054" y="751999"/>
                    <a:pt x="1578769" y="761524"/>
                  </a:cubicBezTo>
                  <a:lnTo>
                    <a:pt x="1813084" y="761524"/>
                  </a:lnTo>
                  <a:lnTo>
                    <a:pt x="1932146" y="880586"/>
                  </a:lnTo>
                  <a:lnTo>
                    <a:pt x="2062639" y="880586"/>
                  </a:lnTo>
                  <a:lnTo>
                    <a:pt x="2237899" y="705326"/>
                  </a:lnTo>
                  <a:lnTo>
                    <a:pt x="2118836" y="705326"/>
                  </a:lnTo>
                  <a:lnTo>
                    <a:pt x="2095024" y="729139"/>
                  </a:lnTo>
                  <a:cubicBezTo>
                    <a:pt x="2097881" y="739616"/>
                    <a:pt x="2095024" y="751046"/>
                    <a:pt x="2087404" y="758666"/>
                  </a:cubicBezTo>
                  <a:cubicBezTo>
                    <a:pt x="2081689" y="764381"/>
                    <a:pt x="2074069" y="767239"/>
                    <a:pt x="2065496" y="767239"/>
                  </a:cubicBezTo>
                  <a:cubicBezTo>
                    <a:pt x="2056924" y="767239"/>
                    <a:pt x="2049304" y="764381"/>
                    <a:pt x="2043589" y="758666"/>
                  </a:cubicBezTo>
                  <a:cubicBezTo>
                    <a:pt x="2037874" y="752951"/>
                    <a:pt x="2035016" y="745331"/>
                    <a:pt x="2035016" y="736759"/>
                  </a:cubicBezTo>
                  <a:cubicBezTo>
                    <a:pt x="2035016" y="728186"/>
                    <a:pt x="2037874" y="720566"/>
                    <a:pt x="2043589" y="714851"/>
                  </a:cubicBezTo>
                  <a:cubicBezTo>
                    <a:pt x="2049304" y="709136"/>
                    <a:pt x="2056924" y="706279"/>
                    <a:pt x="2065496" y="706279"/>
                  </a:cubicBezTo>
                  <a:cubicBezTo>
                    <a:pt x="2068354" y="706279"/>
                    <a:pt x="2071211" y="706279"/>
                    <a:pt x="2074069" y="707231"/>
                  </a:cubicBezTo>
                  <a:lnTo>
                    <a:pt x="2107406" y="673894"/>
                  </a:lnTo>
                  <a:lnTo>
                    <a:pt x="2380774" y="673894"/>
                  </a:lnTo>
                  <a:lnTo>
                    <a:pt x="2480786" y="573881"/>
                  </a:lnTo>
                  <a:lnTo>
                    <a:pt x="2959894" y="573881"/>
                  </a:lnTo>
                  <a:lnTo>
                    <a:pt x="3093244" y="440531"/>
                  </a:lnTo>
                  <a:lnTo>
                    <a:pt x="3409474" y="440531"/>
                  </a:lnTo>
                  <a:lnTo>
                    <a:pt x="3698081" y="151924"/>
                  </a:lnTo>
                  <a:lnTo>
                    <a:pt x="3527584" y="151924"/>
                  </a:lnTo>
                  <a:lnTo>
                    <a:pt x="3337084" y="342424"/>
                  </a:lnTo>
                  <a:lnTo>
                    <a:pt x="3170396" y="342424"/>
                  </a:lnTo>
                  <a:cubicBezTo>
                    <a:pt x="3164681" y="351949"/>
                    <a:pt x="3155156" y="357664"/>
                    <a:pt x="3143726" y="357664"/>
                  </a:cubicBezTo>
                  <a:cubicBezTo>
                    <a:pt x="3126581" y="357664"/>
                    <a:pt x="3113246" y="344329"/>
                    <a:pt x="3113246" y="327184"/>
                  </a:cubicBezTo>
                  <a:cubicBezTo>
                    <a:pt x="3113246" y="310039"/>
                    <a:pt x="3126581" y="296704"/>
                    <a:pt x="3143726" y="296704"/>
                  </a:cubicBezTo>
                  <a:cubicBezTo>
                    <a:pt x="3155156" y="296704"/>
                    <a:pt x="3164681" y="302419"/>
                    <a:pt x="3170396" y="311944"/>
                  </a:cubicBezTo>
                  <a:lnTo>
                    <a:pt x="3323749" y="311944"/>
                  </a:lnTo>
                  <a:lnTo>
                    <a:pt x="3514249" y="121444"/>
                  </a:lnTo>
                  <a:lnTo>
                    <a:pt x="3727609" y="121444"/>
                  </a:lnTo>
                  <a:lnTo>
                    <a:pt x="3841909" y="7144"/>
                  </a:lnTo>
                  <a:lnTo>
                    <a:pt x="4072414" y="7144"/>
                  </a:lnTo>
                  <a:lnTo>
                    <a:pt x="4172426" y="107156"/>
                  </a:lnTo>
                  <a:cubicBezTo>
                    <a:pt x="4175284" y="106204"/>
                    <a:pt x="4178141" y="106204"/>
                    <a:pt x="4180999" y="106204"/>
                  </a:cubicBezTo>
                  <a:cubicBezTo>
                    <a:pt x="4189571" y="106204"/>
                    <a:pt x="4197192" y="109061"/>
                    <a:pt x="4202906" y="114776"/>
                  </a:cubicBezTo>
                  <a:cubicBezTo>
                    <a:pt x="4208621" y="120491"/>
                    <a:pt x="4211479" y="128111"/>
                    <a:pt x="4211479" y="136684"/>
                  </a:cubicBezTo>
                  <a:cubicBezTo>
                    <a:pt x="4211479" y="145256"/>
                    <a:pt x="4208621" y="152876"/>
                    <a:pt x="4202906" y="158591"/>
                  </a:cubicBezTo>
                  <a:cubicBezTo>
                    <a:pt x="4197192" y="164306"/>
                    <a:pt x="4189571" y="167164"/>
                    <a:pt x="4180999" y="167164"/>
                  </a:cubicBezTo>
                  <a:cubicBezTo>
                    <a:pt x="4172426" y="167164"/>
                    <a:pt x="4164806" y="164306"/>
                    <a:pt x="4159091" y="158591"/>
                  </a:cubicBezTo>
                  <a:cubicBezTo>
                    <a:pt x="4151471" y="150971"/>
                    <a:pt x="4148614" y="139541"/>
                    <a:pt x="4151471" y="129064"/>
                  </a:cubicBezTo>
                  <a:lnTo>
                    <a:pt x="4060984" y="38576"/>
                  </a:lnTo>
                  <a:lnTo>
                    <a:pt x="3856196" y="38576"/>
                  </a:lnTo>
                  <a:lnTo>
                    <a:pt x="3422809" y="471964"/>
                  </a:lnTo>
                  <a:lnTo>
                    <a:pt x="3104674" y="471964"/>
                  </a:lnTo>
                  <a:lnTo>
                    <a:pt x="2767489" y="809149"/>
                  </a:lnTo>
                  <a:lnTo>
                    <a:pt x="2343626" y="809149"/>
                  </a:lnTo>
                  <a:cubicBezTo>
                    <a:pt x="2337911" y="818674"/>
                    <a:pt x="2328386" y="824389"/>
                    <a:pt x="2316956" y="824389"/>
                  </a:cubicBezTo>
                  <a:cubicBezTo>
                    <a:pt x="2299811" y="824389"/>
                    <a:pt x="2286476" y="811054"/>
                    <a:pt x="2286476" y="793909"/>
                  </a:cubicBezTo>
                  <a:cubicBezTo>
                    <a:pt x="2286476" y="776764"/>
                    <a:pt x="2299811" y="763429"/>
                    <a:pt x="2316956" y="763429"/>
                  </a:cubicBezTo>
                  <a:cubicBezTo>
                    <a:pt x="2328386" y="763429"/>
                    <a:pt x="2337911" y="769144"/>
                    <a:pt x="2343626" y="778669"/>
                  </a:cubicBezTo>
                  <a:lnTo>
                    <a:pt x="2755106" y="778669"/>
                  </a:lnTo>
                  <a:lnTo>
                    <a:pt x="2928461" y="605314"/>
                  </a:lnTo>
                  <a:lnTo>
                    <a:pt x="2492216" y="605314"/>
                  </a:lnTo>
                  <a:lnTo>
                    <a:pt x="2392204" y="705326"/>
                  </a:lnTo>
                  <a:lnTo>
                    <a:pt x="2279809" y="705326"/>
                  </a:lnTo>
                  <a:lnTo>
                    <a:pt x="2075021" y="910114"/>
                  </a:lnTo>
                  <a:lnTo>
                    <a:pt x="1533049" y="910114"/>
                  </a:lnTo>
                  <a:lnTo>
                    <a:pt x="1410176" y="787241"/>
                  </a:lnTo>
                  <a:lnTo>
                    <a:pt x="1222534" y="787241"/>
                  </a:lnTo>
                  <a:lnTo>
                    <a:pt x="1026319" y="983456"/>
                  </a:lnTo>
                  <a:lnTo>
                    <a:pt x="195739" y="983456"/>
                  </a:lnTo>
                  <a:lnTo>
                    <a:pt x="67151" y="1114901"/>
                  </a:lnTo>
                  <a:cubicBezTo>
                    <a:pt x="70009" y="1125379"/>
                    <a:pt x="67151" y="1136809"/>
                    <a:pt x="59531" y="1144429"/>
                  </a:cubicBezTo>
                  <a:cubicBezTo>
                    <a:pt x="52864" y="1150144"/>
                    <a:pt x="45244" y="1153954"/>
                    <a:pt x="37624" y="11539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e4ff405db5_0_531"/>
            <p:cNvSpPr/>
            <p:nvPr/>
          </p:nvSpPr>
          <p:spPr>
            <a:xfrm>
              <a:off x="7596285" y="1665632"/>
              <a:ext cx="4200525" cy="1133475"/>
            </a:xfrm>
            <a:custGeom>
              <a:rect b="b" l="l" r="r" t="t"/>
              <a:pathLst>
                <a:path extrusionOk="0" h="1133475" w="4200525">
                  <a:moveTo>
                    <a:pt x="4187428" y="111919"/>
                  </a:moveTo>
                  <a:cubicBezTo>
                    <a:pt x="4180761" y="105251"/>
                    <a:pt x="4170283" y="104299"/>
                    <a:pt x="4161711" y="108109"/>
                  </a:cubicBezTo>
                  <a:lnTo>
                    <a:pt x="4060746" y="7144"/>
                  </a:lnTo>
                  <a:lnTo>
                    <a:pt x="3838813" y="7144"/>
                  </a:lnTo>
                  <a:lnTo>
                    <a:pt x="3724513" y="121444"/>
                  </a:lnTo>
                  <a:lnTo>
                    <a:pt x="3511153" y="121444"/>
                  </a:lnTo>
                  <a:lnTo>
                    <a:pt x="3320653" y="311944"/>
                  </a:lnTo>
                  <a:lnTo>
                    <a:pt x="3155871" y="311944"/>
                  </a:lnTo>
                  <a:cubicBezTo>
                    <a:pt x="3153013" y="303371"/>
                    <a:pt x="3145393" y="296704"/>
                    <a:pt x="3135868" y="296704"/>
                  </a:cubicBezTo>
                  <a:cubicBezTo>
                    <a:pt x="3124438" y="296704"/>
                    <a:pt x="3114913" y="306229"/>
                    <a:pt x="3114913" y="317659"/>
                  </a:cubicBezTo>
                  <a:cubicBezTo>
                    <a:pt x="3114913" y="329089"/>
                    <a:pt x="3124438" y="338614"/>
                    <a:pt x="3135868" y="338614"/>
                  </a:cubicBezTo>
                  <a:cubicBezTo>
                    <a:pt x="3145393" y="338614"/>
                    <a:pt x="3153966" y="331946"/>
                    <a:pt x="3155871" y="323374"/>
                  </a:cubicBezTo>
                  <a:lnTo>
                    <a:pt x="3325416" y="323374"/>
                  </a:lnTo>
                  <a:lnTo>
                    <a:pt x="3515916" y="132874"/>
                  </a:lnTo>
                  <a:lnTo>
                    <a:pt x="3713083" y="132874"/>
                  </a:lnTo>
                  <a:lnTo>
                    <a:pt x="3405426" y="440531"/>
                  </a:lnTo>
                  <a:lnTo>
                    <a:pt x="3089196" y="440531"/>
                  </a:lnTo>
                  <a:lnTo>
                    <a:pt x="2955846" y="573881"/>
                  </a:lnTo>
                  <a:lnTo>
                    <a:pt x="2476738" y="573881"/>
                  </a:lnTo>
                  <a:lnTo>
                    <a:pt x="2376726" y="673894"/>
                  </a:lnTo>
                  <a:lnTo>
                    <a:pt x="2102406" y="673894"/>
                  </a:lnTo>
                  <a:lnTo>
                    <a:pt x="2067163" y="709136"/>
                  </a:lnTo>
                  <a:cubicBezTo>
                    <a:pt x="2059543" y="704374"/>
                    <a:pt x="2049066" y="705326"/>
                    <a:pt x="2041446" y="712946"/>
                  </a:cubicBezTo>
                  <a:cubicBezTo>
                    <a:pt x="2032873" y="721519"/>
                    <a:pt x="2032873" y="734854"/>
                    <a:pt x="2041446" y="742474"/>
                  </a:cubicBezTo>
                  <a:cubicBezTo>
                    <a:pt x="2050018" y="751046"/>
                    <a:pt x="2063353" y="751046"/>
                    <a:pt x="2070973" y="742474"/>
                  </a:cubicBezTo>
                  <a:cubicBezTo>
                    <a:pt x="2077641" y="735806"/>
                    <a:pt x="2078593" y="725329"/>
                    <a:pt x="2074783" y="716756"/>
                  </a:cubicBezTo>
                  <a:lnTo>
                    <a:pt x="2106216" y="685324"/>
                  </a:lnTo>
                  <a:lnTo>
                    <a:pt x="2251948" y="685324"/>
                  </a:lnTo>
                  <a:lnTo>
                    <a:pt x="2058591" y="878681"/>
                  </a:lnTo>
                  <a:lnTo>
                    <a:pt x="1920478" y="878681"/>
                  </a:lnTo>
                  <a:lnTo>
                    <a:pt x="1801416" y="759619"/>
                  </a:lnTo>
                  <a:lnTo>
                    <a:pt x="1564243" y="759619"/>
                  </a:lnTo>
                  <a:cubicBezTo>
                    <a:pt x="1561386" y="751046"/>
                    <a:pt x="1553766" y="744379"/>
                    <a:pt x="1544241" y="744379"/>
                  </a:cubicBezTo>
                  <a:cubicBezTo>
                    <a:pt x="1532811" y="744379"/>
                    <a:pt x="1523286" y="753904"/>
                    <a:pt x="1523286" y="765334"/>
                  </a:cubicBezTo>
                  <a:cubicBezTo>
                    <a:pt x="1523286" y="776764"/>
                    <a:pt x="1532811" y="786289"/>
                    <a:pt x="1544241" y="786289"/>
                  </a:cubicBezTo>
                  <a:cubicBezTo>
                    <a:pt x="1553766" y="786289"/>
                    <a:pt x="1562338" y="779621"/>
                    <a:pt x="1564243" y="771049"/>
                  </a:cubicBezTo>
                  <a:lnTo>
                    <a:pt x="1796653" y="771049"/>
                  </a:lnTo>
                  <a:lnTo>
                    <a:pt x="1905238" y="879634"/>
                  </a:lnTo>
                  <a:lnTo>
                    <a:pt x="1533763" y="879634"/>
                  </a:lnTo>
                  <a:lnTo>
                    <a:pt x="1410891" y="755809"/>
                  </a:lnTo>
                  <a:lnTo>
                    <a:pt x="525066" y="755809"/>
                  </a:lnTo>
                  <a:lnTo>
                    <a:pt x="458391" y="689134"/>
                  </a:lnTo>
                  <a:cubicBezTo>
                    <a:pt x="463153" y="681514"/>
                    <a:pt x="462201" y="671036"/>
                    <a:pt x="454581" y="663416"/>
                  </a:cubicBezTo>
                  <a:cubicBezTo>
                    <a:pt x="446008" y="654844"/>
                    <a:pt x="432673" y="654844"/>
                    <a:pt x="425053" y="663416"/>
                  </a:cubicBezTo>
                  <a:cubicBezTo>
                    <a:pt x="416481" y="671989"/>
                    <a:pt x="416481" y="685324"/>
                    <a:pt x="425053" y="692944"/>
                  </a:cubicBezTo>
                  <a:cubicBezTo>
                    <a:pt x="431721" y="699611"/>
                    <a:pt x="442198" y="700564"/>
                    <a:pt x="450771" y="696754"/>
                  </a:cubicBezTo>
                  <a:lnTo>
                    <a:pt x="521256" y="767239"/>
                  </a:lnTo>
                  <a:lnTo>
                    <a:pt x="1195626" y="767239"/>
                  </a:lnTo>
                  <a:lnTo>
                    <a:pt x="1009888" y="952976"/>
                  </a:lnTo>
                  <a:lnTo>
                    <a:pt x="179308" y="952976"/>
                  </a:lnTo>
                  <a:lnTo>
                    <a:pt x="39291" y="1092041"/>
                  </a:lnTo>
                  <a:cubicBezTo>
                    <a:pt x="31671" y="1087279"/>
                    <a:pt x="21193" y="1088231"/>
                    <a:pt x="13573" y="1095851"/>
                  </a:cubicBezTo>
                  <a:cubicBezTo>
                    <a:pt x="5001" y="1104424"/>
                    <a:pt x="5001" y="1117759"/>
                    <a:pt x="13573" y="1125379"/>
                  </a:cubicBezTo>
                  <a:cubicBezTo>
                    <a:pt x="22146" y="1133951"/>
                    <a:pt x="35481" y="1133951"/>
                    <a:pt x="43101" y="1125379"/>
                  </a:cubicBezTo>
                  <a:cubicBezTo>
                    <a:pt x="49768" y="1118711"/>
                    <a:pt x="50721" y="1108234"/>
                    <a:pt x="46911" y="1099661"/>
                  </a:cubicBezTo>
                  <a:lnTo>
                    <a:pt x="183118" y="963454"/>
                  </a:lnTo>
                  <a:lnTo>
                    <a:pt x="1013698" y="963454"/>
                  </a:lnTo>
                  <a:lnTo>
                    <a:pt x="1209913" y="767239"/>
                  </a:lnTo>
                  <a:lnTo>
                    <a:pt x="1405176" y="767239"/>
                  </a:lnTo>
                  <a:lnTo>
                    <a:pt x="1528048" y="890111"/>
                  </a:lnTo>
                  <a:lnTo>
                    <a:pt x="2062401" y="890111"/>
                  </a:lnTo>
                  <a:lnTo>
                    <a:pt x="2267188" y="685324"/>
                  </a:lnTo>
                  <a:lnTo>
                    <a:pt x="2379583" y="685324"/>
                  </a:lnTo>
                  <a:lnTo>
                    <a:pt x="2479596" y="585311"/>
                  </a:lnTo>
                  <a:lnTo>
                    <a:pt x="2944416" y="585311"/>
                  </a:lnTo>
                  <a:lnTo>
                    <a:pt x="2752011" y="777716"/>
                  </a:lnTo>
                  <a:lnTo>
                    <a:pt x="2330053" y="777716"/>
                  </a:lnTo>
                  <a:cubicBezTo>
                    <a:pt x="2327196" y="769144"/>
                    <a:pt x="2319576" y="762476"/>
                    <a:pt x="2310051" y="762476"/>
                  </a:cubicBezTo>
                  <a:cubicBezTo>
                    <a:pt x="2298621" y="762476"/>
                    <a:pt x="2289096" y="772001"/>
                    <a:pt x="2289096" y="783431"/>
                  </a:cubicBezTo>
                  <a:cubicBezTo>
                    <a:pt x="2289096" y="794861"/>
                    <a:pt x="2298621" y="804386"/>
                    <a:pt x="2310051" y="804386"/>
                  </a:cubicBezTo>
                  <a:cubicBezTo>
                    <a:pt x="2319576" y="804386"/>
                    <a:pt x="2328148" y="797719"/>
                    <a:pt x="2330053" y="789146"/>
                  </a:cubicBezTo>
                  <a:lnTo>
                    <a:pt x="2756773" y="789146"/>
                  </a:lnTo>
                  <a:lnTo>
                    <a:pt x="3093958" y="451961"/>
                  </a:lnTo>
                  <a:lnTo>
                    <a:pt x="3410188" y="451961"/>
                  </a:lnTo>
                  <a:lnTo>
                    <a:pt x="3843576" y="18574"/>
                  </a:lnTo>
                  <a:lnTo>
                    <a:pt x="4056936" y="18574"/>
                  </a:lnTo>
                  <a:lnTo>
                    <a:pt x="4154091" y="116681"/>
                  </a:lnTo>
                  <a:cubicBezTo>
                    <a:pt x="4149328" y="124301"/>
                    <a:pt x="4150281" y="134779"/>
                    <a:pt x="4157901" y="142399"/>
                  </a:cubicBezTo>
                  <a:cubicBezTo>
                    <a:pt x="4166473" y="150971"/>
                    <a:pt x="4179808" y="150971"/>
                    <a:pt x="4187428" y="142399"/>
                  </a:cubicBezTo>
                  <a:cubicBezTo>
                    <a:pt x="4196001" y="133826"/>
                    <a:pt x="4196001" y="120491"/>
                    <a:pt x="4187428" y="111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ction Break Slide Master">
  <a:themeElements>
    <a:clrScheme name="ALLPPT-Artificial Intelligen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ver and End Slide Master">
  <a:themeElements>
    <a:clrScheme name="A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ntents Slide Master">
  <a:themeElements>
    <a:clrScheme name="ALLPPT-Artificial Intelligen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2018-04-24T17:14:44Z</dcterms:created>
  <dc:creator>Allppt.com;Googleslidesppt.com</dc:creator>
</cp:coreProperties>
</file>